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51" r:id="rId4"/>
  </p:sldMasterIdLst>
  <p:notesMasterIdLst>
    <p:notesMasterId r:id="rId12"/>
  </p:notesMasterIdLst>
  <p:handoutMasterIdLst>
    <p:handoutMasterId r:id="rId13"/>
  </p:handoutMasterIdLst>
  <p:sldIdLst>
    <p:sldId id="260" r:id="rId5"/>
    <p:sldId id="267" r:id="rId6"/>
    <p:sldId id="268" r:id="rId7"/>
    <p:sldId id="269" r:id="rId8"/>
    <p:sldId id="270" r:id="rId9"/>
    <p:sldId id="271" r:id="rId10"/>
    <p:sldId id="274" r:id="rId11"/>
  </p:sldIdLst>
  <p:sldSz cx="12192000" cy="6858000"/>
  <p:notesSz cx="6662738" cy="9832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0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43842"/>
    <a:srgbClr val="012547"/>
    <a:srgbClr val="5B5875"/>
    <a:srgbClr val="FFEEBD"/>
    <a:srgbClr val="2D5179"/>
    <a:srgbClr val="CCFFCC"/>
    <a:srgbClr val="1F2B57"/>
    <a:srgbClr val="EE2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A68C1-6FF0-459F-B2D8-052A1879D97E}" v="25" dt="2023-03-22T18:47:05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3" autoAdjust="0"/>
    <p:restoredTop sz="94640"/>
  </p:normalViewPr>
  <p:slideViewPr>
    <p:cSldViewPr snapToGrid="0">
      <p:cViewPr varScale="1">
        <p:scale>
          <a:sx n="78" d="100"/>
          <a:sy n="78" d="100"/>
        </p:scale>
        <p:origin x="480" y="62"/>
      </p:cViewPr>
      <p:guideLst>
        <p:guide orient="horz" pos="390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40" y="-114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237EA-D80E-4280-894A-385C42310DD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68B3D1F-2ED3-4A04-A989-134CE45AD40B}">
      <dgm:prSet phldrT="[Text]"/>
      <dgm:spPr/>
      <dgm:t>
        <a:bodyPr/>
        <a:lstStyle/>
        <a:p>
          <a:r>
            <a:rPr lang="en-US" dirty="0"/>
            <a:t>Site hazard assessment and ground motion selection</a:t>
          </a:r>
        </a:p>
      </dgm:t>
    </dgm:pt>
    <dgm:pt modelId="{2F0A5622-996A-4BCB-B0AE-B89553F64327}" type="parTrans" cxnId="{FAE4C0B9-9438-4FEB-8AA1-377B7A5E4673}">
      <dgm:prSet/>
      <dgm:spPr/>
      <dgm:t>
        <a:bodyPr/>
        <a:lstStyle/>
        <a:p>
          <a:endParaRPr lang="en-US"/>
        </a:p>
      </dgm:t>
    </dgm:pt>
    <dgm:pt modelId="{77C3BAC0-B51C-4AE7-9252-CB3C64E78297}" type="sibTrans" cxnId="{FAE4C0B9-9438-4FEB-8AA1-377B7A5E4673}">
      <dgm:prSet/>
      <dgm:spPr/>
      <dgm:t>
        <a:bodyPr/>
        <a:lstStyle/>
        <a:p>
          <a:endParaRPr lang="en-US"/>
        </a:p>
      </dgm:t>
    </dgm:pt>
    <dgm:pt modelId="{346A316A-183A-432C-8A80-47B00AF3DB9B}">
      <dgm:prSet phldrT="[Text]"/>
      <dgm:spPr/>
      <dgm:t>
        <a:bodyPr/>
        <a:lstStyle/>
        <a:p>
          <a:r>
            <a:rPr lang="en-US" dirty="0"/>
            <a:t>Selection and design of archetype buildings</a:t>
          </a:r>
        </a:p>
      </dgm:t>
    </dgm:pt>
    <dgm:pt modelId="{26391054-10FD-4ACE-8C27-4261175A06A9}" type="parTrans" cxnId="{A3236A6B-4FD2-41C5-AB23-FD9F7E3CAF53}">
      <dgm:prSet/>
      <dgm:spPr/>
      <dgm:t>
        <a:bodyPr/>
        <a:lstStyle/>
        <a:p>
          <a:endParaRPr lang="en-US"/>
        </a:p>
      </dgm:t>
    </dgm:pt>
    <dgm:pt modelId="{A2AF1491-B713-4D16-871D-52B47CA6FBA4}" type="sibTrans" cxnId="{A3236A6B-4FD2-41C5-AB23-FD9F7E3CAF53}">
      <dgm:prSet/>
      <dgm:spPr/>
      <dgm:t>
        <a:bodyPr/>
        <a:lstStyle/>
        <a:p>
          <a:endParaRPr lang="en-US"/>
        </a:p>
      </dgm:t>
    </dgm:pt>
    <dgm:pt modelId="{D9DDF1F3-5502-4932-B8FE-B38223A1CEE1}">
      <dgm:prSet phldrT="[Text]"/>
      <dgm:spPr/>
      <dgm:t>
        <a:bodyPr/>
        <a:lstStyle/>
        <a:p>
          <a:r>
            <a:rPr lang="en-US" dirty="0"/>
            <a:t>Acceptance or rejection of q-factor</a:t>
          </a:r>
        </a:p>
      </dgm:t>
    </dgm:pt>
    <dgm:pt modelId="{4F1238E0-6CBE-40B3-AF70-86C3751EC2FD}" type="parTrans" cxnId="{0D65F734-8B2B-4233-A5C3-D69E3D10AB90}">
      <dgm:prSet/>
      <dgm:spPr/>
      <dgm:t>
        <a:bodyPr/>
        <a:lstStyle/>
        <a:p>
          <a:endParaRPr lang="en-US"/>
        </a:p>
      </dgm:t>
    </dgm:pt>
    <dgm:pt modelId="{B8C9B9EE-96E4-4071-BC39-31E98D3698A1}" type="sibTrans" cxnId="{0D65F734-8B2B-4233-A5C3-D69E3D10AB90}">
      <dgm:prSet/>
      <dgm:spPr/>
      <dgm:t>
        <a:bodyPr/>
        <a:lstStyle/>
        <a:p>
          <a:endParaRPr lang="en-US"/>
        </a:p>
      </dgm:t>
    </dgm:pt>
    <dgm:pt modelId="{4B5B8C5D-428C-4FDF-A8BB-3313CF6A773F}">
      <dgm:prSet/>
      <dgm:spPr/>
      <dgm:t>
        <a:bodyPr/>
        <a:lstStyle/>
        <a:p>
          <a:r>
            <a:rPr lang="en-US" dirty="0"/>
            <a:t>Nonlinear modelling</a:t>
          </a:r>
        </a:p>
      </dgm:t>
    </dgm:pt>
    <dgm:pt modelId="{0A76E444-DB22-4777-B1A6-873744826B54}" type="parTrans" cxnId="{DAF8057B-22E2-4169-A5F1-DAD3DCAC10E4}">
      <dgm:prSet/>
      <dgm:spPr/>
      <dgm:t>
        <a:bodyPr/>
        <a:lstStyle/>
        <a:p>
          <a:endParaRPr lang="en-US"/>
        </a:p>
      </dgm:t>
    </dgm:pt>
    <dgm:pt modelId="{C61A084E-A023-47A2-AC61-ABC6E32C6F01}" type="sibTrans" cxnId="{DAF8057B-22E2-4169-A5F1-DAD3DCAC10E4}">
      <dgm:prSet/>
      <dgm:spPr/>
      <dgm:t>
        <a:bodyPr/>
        <a:lstStyle/>
        <a:p>
          <a:endParaRPr lang="en-US"/>
        </a:p>
      </dgm:t>
    </dgm:pt>
    <dgm:pt modelId="{74D3A7BE-0C0B-4EA2-BC93-51A595E3DD0F}">
      <dgm:prSet/>
      <dgm:spPr/>
      <dgm:t>
        <a:bodyPr/>
        <a:lstStyle/>
        <a:p>
          <a:r>
            <a:rPr lang="en-US" dirty="0"/>
            <a:t>Static analysis</a:t>
          </a:r>
        </a:p>
      </dgm:t>
    </dgm:pt>
    <dgm:pt modelId="{F2A87FF4-5F58-4A22-94E3-91BB96DF8D7C}" type="parTrans" cxnId="{BAFBBEBA-E6B9-4E6A-A8F0-7AFBD91468E4}">
      <dgm:prSet/>
      <dgm:spPr/>
      <dgm:t>
        <a:bodyPr/>
        <a:lstStyle/>
        <a:p>
          <a:endParaRPr lang="en-US"/>
        </a:p>
      </dgm:t>
    </dgm:pt>
    <dgm:pt modelId="{0F795F75-934F-407B-80D4-041928547184}" type="sibTrans" cxnId="{BAFBBEBA-E6B9-4E6A-A8F0-7AFBD91468E4}">
      <dgm:prSet/>
      <dgm:spPr/>
      <dgm:t>
        <a:bodyPr/>
        <a:lstStyle/>
        <a:p>
          <a:endParaRPr lang="en-US"/>
        </a:p>
      </dgm:t>
    </dgm:pt>
    <dgm:pt modelId="{7F4C8CCF-2571-4E5F-B0D9-ED410B43E080}">
      <dgm:prSet/>
      <dgm:spPr/>
      <dgm:t>
        <a:bodyPr/>
        <a:lstStyle/>
        <a:p>
          <a:r>
            <a:rPr lang="en-US" dirty="0"/>
            <a:t>Dynamic analysis</a:t>
          </a:r>
        </a:p>
      </dgm:t>
    </dgm:pt>
    <dgm:pt modelId="{F9782822-D709-40F4-9D86-AB34D25401E8}" type="parTrans" cxnId="{E8E10D64-BF36-46A3-BE35-3CD55F2BE7D1}">
      <dgm:prSet/>
      <dgm:spPr/>
      <dgm:t>
        <a:bodyPr/>
        <a:lstStyle/>
        <a:p>
          <a:endParaRPr lang="en-US"/>
        </a:p>
      </dgm:t>
    </dgm:pt>
    <dgm:pt modelId="{A45DCA87-C722-4081-960F-4BAC8B8B9A81}" type="sibTrans" cxnId="{E8E10D64-BF36-46A3-BE35-3CD55F2BE7D1}">
      <dgm:prSet/>
      <dgm:spPr/>
      <dgm:t>
        <a:bodyPr/>
        <a:lstStyle/>
        <a:p>
          <a:endParaRPr lang="en-US"/>
        </a:p>
      </dgm:t>
    </dgm:pt>
    <dgm:pt modelId="{28CCEB9A-A516-4EBD-A8EE-2D8DAF1B9442}">
      <dgm:prSet/>
      <dgm:spPr/>
      <dgm:t>
        <a:bodyPr/>
        <a:lstStyle/>
        <a:p>
          <a:r>
            <a:rPr lang="en-US" dirty="0"/>
            <a:t>Performance criteria and fragility assessment</a:t>
          </a:r>
        </a:p>
      </dgm:t>
    </dgm:pt>
    <dgm:pt modelId="{EE0C5291-1FF8-4C20-B08D-64797DD7C1F3}" type="parTrans" cxnId="{65486D7F-8CE3-4240-9887-5583477814F7}">
      <dgm:prSet/>
      <dgm:spPr/>
      <dgm:t>
        <a:bodyPr/>
        <a:lstStyle/>
        <a:p>
          <a:endParaRPr lang="en-US"/>
        </a:p>
      </dgm:t>
    </dgm:pt>
    <dgm:pt modelId="{7C494ED1-2044-4239-A95B-AAD3DCE30A88}" type="sibTrans" cxnId="{65486D7F-8CE3-4240-9887-5583477814F7}">
      <dgm:prSet/>
      <dgm:spPr/>
      <dgm:t>
        <a:bodyPr/>
        <a:lstStyle/>
        <a:p>
          <a:endParaRPr lang="en-US"/>
        </a:p>
      </dgm:t>
    </dgm:pt>
    <dgm:pt modelId="{C220ABCC-195F-483C-9FA7-448824EE9376}" type="pres">
      <dgm:prSet presAssocID="{CE4237EA-D80E-4280-894A-385C42310DD6}" presName="linearFlow" presStyleCnt="0">
        <dgm:presLayoutVars>
          <dgm:resizeHandles val="exact"/>
        </dgm:presLayoutVars>
      </dgm:prSet>
      <dgm:spPr/>
    </dgm:pt>
    <dgm:pt modelId="{3EE8B386-CCE0-4571-A55F-A38887690D6D}" type="pres">
      <dgm:prSet presAssocID="{E68B3D1F-2ED3-4A04-A989-134CE45AD40B}" presName="node" presStyleLbl="node1" presStyleIdx="0" presStyleCnt="7">
        <dgm:presLayoutVars>
          <dgm:bulletEnabled val="1"/>
        </dgm:presLayoutVars>
      </dgm:prSet>
      <dgm:spPr/>
    </dgm:pt>
    <dgm:pt modelId="{454E11CA-8E73-4505-834D-171549A2DE2A}" type="pres">
      <dgm:prSet presAssocID="{77C3BAC0-B51C-4AE7-9252-CB3C64E78297}" presName="sibTrans" presStyleLbl="sibTrans2D1" presStyleIdx="0" presStyleCnt="6"/>
      <dgm:spPr/>
    </dgm:pt>
    <dgm:pt modelId="{E3EBE613-19C2-453B-986F-EE2FB9C8E21E}" type="pres">
      <dgm:prSet presAssocID="{77C3BAC0-B51C-4AE7-9252-CB3C64E78297}" presName="connectorText" presStyleLbl="sibTrans2D1" presStyleIdx="0" presStyleCnt="6"/>
      <dgm:spPr/>
    </dgm:pt>
    <dgm:pt modelId="{46995CD5-7A86-44E0-B280-83682EA20C9F}" type="pres">
      <dgm:prSet presAssocID="{346A316A-183A-432C-8A80-47B00AF3DB9B}" presName="node" presStyleLbl="node1" presStyleIdx="1" presStyleCnt="7">
        <dgm:presLayoutVars>
          <dgm:bulletEnabled val="1"/>
        </dgm:presLayoutVars>
      </dgm:prSet>
      <dgm:spPr/>
    </dgm:pt>
    <dgm:pt modelId="{DCE546E5-F346-43F1-9E35-A720D6598F8E}" type="pres">
      <dgm:prSet presAssocID="{A2AF1491-B713-4D16-871D-52B47CA6FBA4}" presName="sibTrans" presStyleLbl="sibTrans2D1" presStyleIdx="1" presStyleCnt="6"/>
      <dgm:spPr/>
    </dgm:pt>
    <dgm:pt modelId="{808CA7A4-6D8A-403B-875E-1A015C3D7A8B}" type="pres">
      <dgm:prSet presAssocID="{A2AF1491-B713-4D16-871D-52B47CA6FBA4}" presName="connectorText" presStyleLbl="sibTrans2D1" presStyleIdx="1" presStyleCnt="6"/>
      <dgm:spPr/>
    </dgm:pt>
    <dgm:pt modelId="{DB41A3BA-BFD3-4547-9006-5392C2689777}" type="pres">
      <dgm:prSet presAssocID="{4B5B8C5D-428C-4FDF-A8BB-3313CF6A773F}" presName="node" presStyleLbl="node1" presStyleIdx="2" presStyleCnt="7">
        <dgm:presLayoutVars>
          <dgm:bulletEnabled val="1"/>
        </dgm:presLayoutVars>
      </dgm:prSet>
      <dgm:spPr/>
    </dgm:pt>
    <dgm:pt modelId="{5E3FEFFD-7C03-48E4-A2CF-81ACD4DD8A47}" type="pres">
      <dgm:prSet presAssocID="{C61A084E-A023-47A2-AC61-ABC6E32C6F01}" presName="sibTrans" presStyleLbl="sibTrans2D1" presStyleIdx="2" presStyleCnt="6"/>
      <dgm:spPr/>
    </dgm:pt>
    <dgm:pt modelId="{85752B04-E557-4EE0-9FB6-D584FF1CF549}" type="pres">
      <dgm:prSet presAssocID="{C61A084E-A023-47A2-AC61-ABC6E32C6F01}" presName="connectorText" presStyleLbl="sibTrans2D1" presStyleIdx="2" presStyleCnt="6"/>
      <dgm:spPr/>
    </dgm:pt>
    <dgm:pt modelId="{E4342325-1CFC-4543-8498-C4CFAFC9A729}" type="pres">
      <dgm:prSet presAssocID="{74D3A7BE-0C0B-4EA2-BC93-51A595E3DD0F}" presName="node" presStyleLbl="node1" presStyleIdx="3" presStyleCnt="7">
        <dgm:presLayoutVars>
          <dgm:bulletEnabled val="1"/>
        </dgm:presLayoutVars>
      </dgm:prSet>
      <dgm:spPr/>
    </dgm:pt>
    <dgm:pt modelId="{689ADF18-C8E4-4E42-8593-0A39C8100567}" type="pres">
      <dgm:prSet presAssocID="{0F795F75-934F-407B-80D4-041928547184}" presName="sibTrans" presStyleLbl="sibTrans2D1" presStyleIdx="3" presStyleCnt="6"/>
      <dgm:spPr/>
    </dgm:pt>
    <dgm:pt modelId="{968F8A49-D4DD-444B-ACD3-D43D1DE74332}" type="pres">
      <dgm:prSet presAssocID="{0F795F75-934F-407B-80D4-041928547184}" presName="connectorText" presStyleLbl="sibTrans2D1" presStyleIdx="3" presStyleCnt="6"/>
      <dgm:spPr/>
    </dgm:pt>
    <dgm:pt modelId="{DDFB582A-86A9-45C2-BFC7-20304D510568}" type="pres">
      <dgm:prSet presAssocID="{7F4C8CCF-2571-4E5F-B0D9-ED410B43E080}" presName="node" presStyleLbl="node1" presStyleIdx="4" presStyleCnt="7">
        <dgm:presLayoutVars>
          <dgm:bulletEnabled val="1"/>
        </dgm:presLayoutVars>
      </dgm:prSet>
      <dgm:spPr/>
    </dgm:pt>
    <dgm:pt modelId="{33C55F82-E398-40BA-A985-A84F1BCF6C4C}" type="pres">
      <dgm:prSet presAssocID="{A45DCA87-C722-4081-960F-4BAC8B8B9A81}" presName="sibTrans" presStyleLbl="sibTrans2D1" presStyleIdx="4" presStyleCnt="6"/>
      <dgm:spPr/>
    </dgm:pt>
    <dgm:pt modelId="{41E79C6D-BE79-4732-AAEB-B2F8C1D10DD3}" type="pres">
      <dgm:prSet presAssocID="{A45DCA87-C722-4081-960F-4BAC8B8B9A81}" presName="connectorText" presStyleLbl="sibTrans2D1" presStyleIdx="4" presStyleCnt="6"/>
      <dgm:spPr/>
    </dgm:pt>
    <dgm:pt modelId="{68800203-30C3-41BD-ADD3-11B75DD6A534}" type="pres">
      <dgm:prSet presAssocID="{28CCEB9A-A516-4EBD-A8EE-2D8DAF1B9442}" presName="node" presStyleLbl="node1" presStyleIdx="5" presStyleCnt="7" custScaleX="99559">
        <dgm:presLayoutVars>
          <dgm:bulletEnabled val="1"/>
        </dgm:presLayoutVars>
      </dgm:prSet>
      <dgm:spPr/>
    </dgm:pt>
    <dgm:pt modelId="{D2D865AF-A527-4CA4-B349-48C3742BC11C}" type="pres">
      <dgm:prSet presAssocID="{7C494ED1-2044-4239-A95B-AAD3DCE30A88}" presName="sibTrans" presStyleLbl="sibTrans2D1" presStyleIdx="5" presStyleCnt="6"/>
      <dgm:spPr/>
    </dgm:pt>
    <dgm:pt modelId="{E2393825-8E81-4852-AF83-534C37FA2F81}" type="pres">
      <dgm:prSet presAssocID="{7C494ED1-2044-4239-A95B-AAD3DCE30A88}" presName="connectorText" presStyleLbl="sibTrans2D1" presStyleIdx="5" presStyleCnt="6"/>
      <dgm:spPr/>
    </dgm:pt>
    <dgm:pt modelId="{35BBE6ED-630C-4770-89A3-FC1F9C71BA1F}" type="pres">
      <dgm:prSet presAssocID="{D9DDF1F3-5502-4932-B8FE-B38223A1CEE1}" presName="node" presStyleLbl="node1" presStyleIdx="6" presStyleCnt="7">
        <dgm:presLayoutVars>
          <dgm:bulletEnabled val="1"/>
        </dgm:presLayoutVars>
      </dgm:prSet>
      <dgm:spPr/>
    </dgm:pt>
  </dgm:ptLst>
  <dgm:cxnLst>
    <dgm:cxn modelId="{FC3AE202-07A7-444B-95D1-DF6287143D49}" type="presOf" srcId="{E68B3D1F-2ED3-4A04-A989-134CE45AD40B}" destId="{3EE8B386-CCE0-4571-A55F-A38887690D6D}" srcOrd="0" destOrd="0" presId="urn:microsoft.com/office/officeart/2005/8/layout/process2"/>
    <dgm:cxn modelId="{5C713016-E5C2-487A-8945-787190117825}" type="presOf" srcId="{7C494ED1-2044-4239-A95B-AAD3DCE30A88}" destId="{E2393825-8E81-4852-AF83-534C37FA2F81}" srcOrd="1" destOrd="0" presId="urn:microsoft.com/office/officeart/2005/8/layout/process2"/>
    <dgm:cxn modelId="{0D65F734-8B2B-4233-A5C3-D69E3D10AB90}" srcId="{CE4237EA-D80E-4280-894A-385C42310DD6}" destId="{D9DDF1F3-5502-4932-B8FE-B38223A1CEE1}" srcOrd="6" destOrd="0" parTransId="{4F1238E0-6CBE-40B3-AF70-86C3751EC2FD}" sibTransId="{B8C9B9EE-96E4-4071-BC39-31E98D3698A1}"/>
    <dgm:cxn modelId="{E8E10D64-BF36-46A3-BE35-3CD55F2BE7D1}" srcId="{CE4237EA-D80E-4280-894A-385C42310DD6}" destId="{7F4C8CCF-2571-4E5F-B0D9-ED410B43E080}" srcOrd="4" destOrd="0" parTransId="{F9782822-D709-40F4-9D86-AB34D25401E8}" sibTransId="{A45DCA87-C722-4081-960F-4BAC8B8B9A81}"/>
    <dgm:cxn modelId="{084F8147-521F-495B-BE38-E522D31F9734}" type="presOf" srcId="{28CCEB9A-A516-4EBD-A8EE-2D8DAF1B9442}" destId="{68800203-30C3-41BD-ADD3-11B75DD6A534}" srcOrd="0" destOrd="0" presId="urn:microsoft.com/office/officeart/2005/8/layout/process2"/>
    <dgm:cxn modelId="{884A7949-3661-4B0B-9B09-110EB3805F8A}" type="presOf" srcId="{C61A084E-A023-47A2-AC61-ABC6E32C6F01}" destId="{85752B04-E557-4EE0-9FB6-D584FF1CF549}" srcOrd="1" destOrd="0" presId="urn:microsoft.com/office/officeart/2005/8/layout/process2"/>
    <dgm:cxn modelId="{A3236A6B-4FD2-41C5-AB23-FD9F7E3CAF53}" srcId="{CE4237EA-D80E-4280-894A-385C42310DD6}" destId="{346A316A-183A-432C-8A80-47B00AF3DB9B}" srcOrd="1" destOrd="0" parTransId="{26391054-10FD-4ACE-8C27-4261175A06A9}" sibTransId="{A2AF1491-B713-4D16-871D-52B47CA6FBA4}"/>
    <dgm:cxn modelId="{35A5CE53-216F-49BC-B4DB-0325F831709D}" type="presOf" srcId="{A2AF1491-B713-4D16-871D-52B47CA6FBA4}" destId="{DCE546E5-F346-43F1-9E35-A720D6598F8E}" srcOrd="0" destOrd="0" presId="urn:microsoft.com/office/officeart/2005/8/layout/process2"/>
    <dgm:cxn modelId="{EBC8BC77-FD2D-4874-9800-F93689D4A085}" type="presOf" srcId="{D9DDF1F3-5502-4932-B8FE-B38223A1CEE1}" destId="{35BBE6ED-630C-4770-89A3-FC1F9C71BA1F}" srcOrd="0" destOrd="0" presId="urn:microsoft.com/office/officeart/2005/8/layout/process2"/>
    <dgm:cxn modelId="{DAF8057B-22E2-4169-A5F1-DAD3DCAC10E4}" srcId="{CE4237EA-D80E-4280-894A-385C42310DD6}" destId="{4B5B8C5D-428C-4FDF-A8BB-3313CF6A773F}" srcOrd="2" destOrd="0" parTransId="{0A76E444-DB22-4777-B1A6-873744826B54}" sibTransId="{C61A084E-A023-47A2-AC61-ABC6E32C6F01}"/>
    <dgm:cxn modelId="{65486D7F-8CE3-4240-9887-5583477814F7}" srcId="{CE4237EA-D80E-4280-894A-385C42310DD6}" destId="{28CCEB9A-A516-4EBD-A8EE-2D8DAF1B9442}" srcOrd="5" destOrd="0" parTransId="{EE0C5291-1FF8-4C20-B08D-64797DD7C1F3}" sibTransId="{7C494ED1-2044-4239-A95B-AAD3DCE30A88}"/>
    <dgm:cxn modelId="{494C3084-EAE4-4BD2-BC9E-BA07FC6B95B1}" type="presOf" srcId="{A45DCA87-C722-4081-960F-4BAC8B8B9A81}" destId="{41E79C6D-BE79-4732-AAEB-B2F8C1D10DD3}" srcOrd="1" destOrd="0" presId="urn:microsoft.com/office/officeart/2005/8/layout/process2"/>
    <dgm:cxn modelId="{CBAEAA87-081C-45CF-85A3-DDD31294259B}" type="presOf" srcId="{C61A084E-A023-47A2-AC61-ABC6E32C6F01}" destId="{5E3FEFFD-7C03-48E4-A2CF-81ACD4DD8A47}" srcOrd="0" destOrd="0" presId="urn:microsoft.com/office/officeart/2005/8/layout/process2"/>
    <dgm:cxn modelId="{ED8FC294-5C76-4DB0-80A3-220C2372D6C9}" type="presOf" srcId="{0F795F75-934F-407B-80D4-041928547184}" destId="{968F8A49-D4DD-444B-ACD3-D43D1DE74332}" srcOrd="1" destOrd="0" presId="urn:microsoft.com/office/officeart/2005/8/layout/process2"/>
    <dgm:cxn modelId="{31EDE89E-987F-45B3-87FC-1B1B13202044}" type="presOf" srcId="{4B5B8C5D-428C-4FDF-A8BB-3313CF6A773F}" destId="{DB41A3BA-BFD3-4547-9006-5392C2689777}" srcOrd="0" destOrd="0" presId="urn:microsoft.com/office/officeart/2005/8/layout/process2"/>
    <dgm:cxn modelId="{61671BA0-923D-4A4D-8DD2-0BAF683E5EBF}" type="presOf" srcId="{346A316A-183A-432C-8A80-47B00AF3DB9B}" destId="{46995CD5-7A86-44E0-B280-83682EA20C9F}" srcOrd="0" destOrd="0" presId="urn:microsoft.com/office/officeart/2005/8/layout/process2"/>
    <dgm:cxn modelId="{E29219A4-2944-426D-84F4-8CE542B90EA4}" type="presOf" srcId="{A45DCA87-C722-4081-960F-4BAC8B8B9A81}" destId="{33C55F82-E398-40BA-A985-A84F1BCF6C4C}" srcOrd="0" destOrd="0" presId="urn:microsoft.com/office/officeart/2005/8/layout/process2"/>
    <dgm:cxn modelId="{D35887A6-89E8-4345-8843-08BFF0E2F10C}" type="presOf" srcId="{7C494ED1-2044-4239-A95B-AAD3DCE30A88}" destId="{D2D865AF-A527-4CA4-B349-48C3742BC11C}" srcOrd="0" destOrd="0" presId="urn:microsoft.com/office/officeart/2005/8/layout/process2"/>
    <dgm:cxn modelId="{AF6A14B9-4662-4BC4-A110-11DB774A4BFB}" type="presOf" srcId="{A2AF1491-B713-4D16-871D-52B47CA6FBA4}" destId="{808CA7A4-6D8A-403B-875E-1A015C3D7A8B}" srcOrd="1" destOrd="0" presId="urn:microsoft.com/office/officeart/2005/8/layout/process2"/>
    <dgm:cxn modelId="{FAE4C0B9-9438-4FEB-8AA1-377B7A5E4673}" srcId="{CE4237EA-D80E-4280-894A-385C42310DD6}" destId="{E68B3D1F-2ED3-4A04-A989-134CE45AD40B}" srcOrd="0" destOrd="0" parTransId="{2F0A5622-996A-4BCB-B0AE-B89553F64327}" sibTransId="{77C3BAC0-B51C-4AE7-9252-CB3C64E78297}"/>
    <dgm:cxn modelId="{BAFBBEBA-E6B9-4E6A-A8F0-7AFBD91468E4}" srcId="{CE4237EA-D80E-4280-894A-385C42310DD6}" destId="{74D3A7BE-0C0B-4EA2-BC93-51A595E3DD0F}" srcOrd="3" destOrd="0" parTransId="{F2A87FF4-5F58-4A22-94E3-91BB96DF8D7C}" sibTransId="{0F795F75-934F-407B-80D4-041928547184}"/>
    <dgm:cxn modelId="{99E7D3C2-5356-4BE1-948C-690B0A4202E4}" type="presOf" srcId="{77C3BAC0-B51C-4AE7-9252-CB3C64E78297}" destId="{E3EBE613-19C2-453B-986F-EE2FB9C8E21E}" srcOrd="1" destOrd="0" presId="urn:microsoft.com/office/officeart/2005/8/layout/process2"/>
    <dgm:cxn modelId="{E14B69CA-2AA5-4BD8-98B6-E5007F2D709A}" type="presOf" srcId="{77C3BAC0-B51C-4AE7-9252-CB3C64E78297}" destId="{454E11CA-8E73-4505-834D-171549A2DE2A}" srcOrd="0" destOrd="0" presId="urn:microsoft.com/office/officeart/2005/8/layout/process2"/>
    <dgm:cxn modelId="{5B72DDDB-1492-4027-B21C-E7D0B8A08884}" type="presOf" srcId="{0F795F75-934F-407B-80D4-041928547184}" destId="{689ADF18-C8E4-4E42-8593-0A39C8100567}" srcOrd="0" destOrd="0" presId="urn:microsoft.com/office/officeart/2005/8/layout/process2"/>
    <dgm:cxn modelId="{218363DC-133D-4BEC-AD02-D579A1EEF594}" type="presOf" srcId="{7F4C8CCF-2571-4E5F-B0D9-ED410B43E080}" destId="{DDFB582A-86A9-45C2-BFC7-20304D510568}" srcOrd="0" destOrd="0" presId="urn:microsoft.com/office/officeart/2005/8/layout/process2"/>
    <dgm:cxn modelId="{B95F34E6-BC3F-424E-94A1-EFDE4D8D27ED}" type="presOf" srcId="{74D3A7BE-0C0B-4EA2-BC93-51A595E3DD0F}" destId="{E4342325-1CFC-4543-8498-C4CFAFC9A729}" srcOrd="0" destOrd="0" presId="urn:microsoft.com/office/officeart/2005/8/layout/process2"/>
    <dgm:cxn modelId="{F621F9F0-8427-403F-829F-39D267F64372}" type="presOf" srcId="{CE4237EA-D80E-4280-894A-385C42310DD6}" destId="{C220ABCC-195F-483C-9FA7-448824EE9376}" srcOrd="0" destOrd="0" presId="urn:microsoft.com/office/officeart/2005/8/layout/process2"/>
    <dgm:cxn modelId="{5DA17A91-D9FF-4679-9ECE-A136E0FD1100}" type="presParOf" srcId="{C220ABCC-195F-483C-9FA7-448824EE9376}" destId="{3EE8B386-CCE0-4571-A55F-A38887690D6D}" srcOrd="0" destOrd="0" presId="urn:microsoft.com/office/officeart/2005/8/layout/process2"/>
    <dgm:cxn modelId="{12D5FC03-5B2A-4A03-8814-BFA2E2E5E86E}" type="presParOf" srcId="{C220ABCC-195F-483C-9FA7-448824EE9376}" destId="{454E11CA-8E73-4505-834D-171549A2DE2A}" srcOrd="1" destOrd="0" presId="urn:microsoft.com/office/officeart/2005/8/layout/process2"/>
    <dgm:cxn modelId="{D92B20D4-1C76-475C-B98E-430A444157DB}" type="presParOf" srcId="{454E11CA-8E73-4505-834D-171549A2DE2A}" destId="{E3EBE613-19C2-453B-986F-EE2FB9C8E21E}" srcOrd="0" destOrd="0" presId="urn:microsoft.com/office/officeart/2005/8/layout/process2"/>
    <dgm:cxn modelId="{23F5F9C7-164C-4198-B9BD-E1DF5D7250F8}" type="presParOf" srcId="{C220ABCC-195F-483C-9FA7-448824EE9376}" destId="{46995CD5-7A86-44E0-B280-83682EA20C9F}" srcOrd="2" destOrd="0" presId="urn:microsoft.com/office/officeart/2005/8/layout/process2"/>
    <dgm:cxn modelId="{4205635C-0866-4CC2-BCE6-25C9A54A8E70}" type="presParOf" srcId="{C220ABCC-195F-483C-9FA7-448824EE9376}" destId="{DCE546E5-F346-43F1-9E35-A720D6598F8E}" srcOrd="3" destOrd="0" presId="urn:microsoft.com/office/officeart/2005/8/layout/process2"/>
    <dgm:cxn modelId="{9917C02E-C966-42B3-8B23-7D452CDD5527}" type="presParOf" srcId="{DCE546E5-F346-43F1-9E35-A720D6598F8E}" destId="{808CA7A4-6D8A-403B-875E-1A015C3D7A8B}" srcOrd="0" destOrd="0" presId="urn:microsoft.com/office/officeart/2005/8/layout/process2"/>
    <dgm:cxn modelId="{6A8F33ED-786C-4F0C-989A-304C61772A7C}" type="presParOf" srcId="{C220ABCC-195F-483C-9FA7-448824EE9376}" destId="{DB41A3BA-BFD3-4547-9006-5392C2689777}" srcOrd="4" destOrd="0" presId="urn:microsoft.com/office/officeart/2005/8/layout/process2"/>
    <dgm:cxn modelId="{8AAB86C2-FFF9-4A9E-86CF-BEF09CF801BD}" type="presParOf" srcId="{C220ABCC-195F-483C-9FA7-448824EE9376}" destId="{5E3FEFFD-7C03-48E4-A2CF-81ACD4DD8A47}" srcOrd="5" destOrd="0" presId="urn:microsoft.com/office/officeart/2005/8/layout/process2"/>
    <dgm:cxn modelId="{8A41ADA5-1291-4510-B33C-C67CA0E88A4C}" type="presParOf" srcId="{5E3FEFFD-7C03-48E4-A2CF-81ACD4DD8A47}" destId="{85752B04-E557-4EE0-9FB6-D584FF1CF549}" srcOrd="0" destOrd="0" presId="urn:microsoft.com/office/officeart/2005/8/layout/process2"/>
    <dgm:cxn modelId="{3E6F01DF-09E0-4DC0-9DFE-4ACFF0B4A063}" type="presParOf" srcId="{C220ABCC-195F-483C-9FA7-448824EE9376}" destId="{E4342325-1CFC-4543-8498-C4CFAFC9A729}" srcOrd="6" destOrd="0" presId="urn:microsoft.com/office/officeart/2005/8/layout/process2"/>
    <dgm:cxn modelId="{E577E874-9F1B-4801-A002-1A0F4CEF42B3}" type="presParOf" srcId="{C220ABCC-195F-483C-9FA7-448824EE9376}" destId="{689ADF18-C8E4-4E42-8593-0A39C8100567}" srcOrd="7" destOrd="0" presId="urn:microsoft.com/office/officeart/2005/8/layout/process2"/>
    <dgm:cxn modelId="{8FBAD455-CFC5-4CB7-9EC9-D75E5DAE83E4}" type="presParOf" srcId="{689ADF18-C8E4-4E42-8593-0A39C8100567}" destId="{968F8A49-D4DD-444B-ACD3-D43D1DE74332}" srcOrd="0" destOrd="0" presId="urn:microsoft.com/office/officeart/2005/8/layout/process2"/>
    <dgm:cxn modelId="{955E2CDD-963D-4F94-8FB4-898E24BE96C4}" type="presParOf" srcId="{C220ABCC-195F-483C-9FA7-448824EE9376}" destId="{DDFB582A-86A9-45C2-BFC7-20304D510568}" srcOrd="8" destOrd="0" presId="urn:microsoft.com/office/officeart/2005/8/layout/process2"/>
    <dgm:cxn modelId="{48D29AB6-6113-4A9B-B042-FFA9602B8C37}" type="presParOf" srcId="{C220ABCC-195F-483C-9FA7-448824EE9376}" destId="{33C55F82-E398-40BA-A985-A84F1BCF6C4C}" srcOrd="9" destOrd="0" presId="urn:microsoft.com/office/officeart/2005/8/layout/process2"/>
    <dgm:cxn modelId="{CA3F5C48-2067-4B4D-9290-F20650978FA2}" type="presParOf" srcId="{33C55F82-E398-40BA-A985-A84F1BCF6C4C}" destId="{41E79C6D-BE79-4732-AAEB-B2F8C1D10DD3}" srcOrd="0" destOrd="0" presId="urn:microsoft.com/office/officeart/2005/8/layout/process2"/>
    <dgm:cxn modelId="{F9E68966-38BD-4B99-B220-4E23EE625084}" type="presParOf" srcId="{C220ABCC-195F-483C-9FA7-448824EE9376}" destId="{68800203-30C3-41BD-ADD3-11B75DD6A534}" srcOrd="10" destOrd="0" presId="urn:microsoft.com/office/officeart/2005/8/layout/process2"/>
    <dgm:cxn modelId="{AA182817-A0F1-4A80-AD61-DD4EC391C2F0}" type="presParOf" srcId="{C220ABCC-195F-483C-9FA7-448824EE9376}" destId="{D2D865AF-A527-4CA4-B349-48C3742BC11C}" srcOrd="11" destOrd="0" presId="urn:microsoft.com/office/officeart/2005/8/layout/process2"/>
    <dgm:cxn modelId="{650AD56A-40E7-4FB3-A5AD-C05DD6957E7D}" type="presParOf" srcId="{D2D865AF-A527-4CA4-B349-48C3742BC11C}" destId="{E2393825-8E81-4852-AF83-534C37FA2F81}" srcOrd="0" destOrd="0" presId="urn:microsoft.com/office/officeart/2005/8/layout/process2"/>
    <dgm:cxn modelId="{AFAB21E0-7C1F-4BCF-845D-7DC70CAD9521}" type="presParOf" srcId="{C220ABCC-195F-483C-9FA7-448824EE9376}" destId="{35BBE6ED-630C-4770-89A3-FC1F9C71BA1F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237EA-D80E-4280-894A-385C42310DD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68B3D1F-2ED3-4A04-A989-134CE45AD40B}">
      <dgm:prSet phldrT="[Text]"/>
      <dgm:spPr/>
      <dgm:t>
        <a:bodyPr/>
        <a:lstStyle/>
        <a:p>
          <a:r>
            <a:rPr lang="en-US" dirty="0"/>
            <a:t>Site hazard assessment and ground motion selection</a:t>
          </a:r>
        </a:p>
      </dgm:t>
    </dgm:pt>
    <dgm:pt modelId="{2F0A5622-996A-4BCB-B0AE-B89553F64327}" type="parTrans" cxnId="{FAE4C0B9-9438-4FEB-8AA1-377B7A5E4673}">
      <dgm:prSet/>
      <dgm:spPr/>
      <dgm:t>
        <a:bodyPr/>
        <a:lstStyle/>
        <a:p>
          <a:endParaRPr lang="en-US"/>
        </a:p>
      </dgm:t>
    </dgm:pt>
    <dgm:pt modelId="{77C3BAC0-B51C-4AE7-9252-CB3C64E78297}" type="sibTrans" cxnId="{FAE4C0B9-9438-4FEB-8AA1-377B7A5E4673}">
      <dgm:prSet/>
      <dgm:spPr/>
      <dgm:t>
        <a:bodyPr/>
        <a:lstStyle/>
        <a:p>
          <a:endParaRPr lang="en-US"/>
        </a:p>
      </dgm:t>
    </dgm:pt>
    <dgm:pt modelId="{346A316A-183A-432C-8A80-47B00AF3DB9B}">
      <dgm:prSet phldrT="[Text]"/>
      <dgm:spPr/>
      <dgm:t>
        <a:bodyPr/>
        <a:lstStyle/>
        <a:p>
          <a:r>
            <a:rPr lang="en-US" dirty="0"/>
            <a:t>Selection and design of archetype buildings</a:t>
          </a:r>
        </a:p>
      </dgm:t>
    </dgm:pt>
    <dgm:pt modelId="{26391054-10FD-4ACE-8C27-4261175A06A9}" type="parTrans" cxnId="{A3236A6B-4FD2-41C5-AB23-FD9F7E3CAF53}">
      <dgm:prSet/>
      <dgm:spPr/>
      <dgm:t>
        <a:bodyPr/>
        <a:lstStyle/>
        <a:p>
          <a:endParaRPr lang="en-US"/>
        </a:p>
      </dgm:t>
    </dgm:pt>
    <dgm:pt modelId="{A2AF1491-B713-4D16-871D-52B47CA6FBA4}" type="sibTrans" cxnId="{A3236A6B-4FD2-41C5-AB23-FD9F7E3CAF53}">
      <dgm:prSet/>
      <dgm:spPr/>
      <dgm:t>
        <a:bodyPr/>
        <a:lstStyle/>
        <a:p>
          <a:endParaRPr lang="en-US"/>
        </a:p>
      </dgm:t>
    </dgm:pt>
    <dgm:pt modelId="{D9DDF1F3-5502-4932-B8FE-B38223A1CEE1}">
      <dgm:prSet phldrT="[Text]"/>
      <dgm:spPr/>
      <dgm:t>
        <a:bodyPr/>
        <a:lstStyle/>
        <a:p>
          <a:r>
            <a:rPr lang="en-US" dirty="0"/>
            <a:t>Acceptance or rejection of q-factor</a:t>
          </a:r>
        </a:p>
      </dgm:t>
    </dgm:pt>
    <dgm:pt modelId="{4F1238E0-6CBE-40B3-AF70-86C3751EC2FD}" type="parTrans" cxnId="{0D65F734-8B2B-4233-A5C3-D69E3D10AB90}">
      <dgm:prSet/>
      <dgm:spPr/>
      <dgm:t>
        <a:bodyPr/>
        <a:lstStyle/>
        <a:p>
          <a:endParaRPr lang="en-US"/>
        </a:p>
      </dgm:t>
    </dgm:pt>
    <dgm:pt modelId="{B8C9B9EE-96E4-4071-BC39-31E98D3698A1}" type="sibTrans" cxnId="{0D65F734-8B2B-4233-A5C3-D69E3D10AB90}">
      <dgm:prSet/>
      <dgm:spPr/>
      <dgm:t>
        <a:bodyPr/>
        <a:lstStyle/>
        <a:p>
          <a:endParaRPr lang="en-US"/>
        </a:p>
      </dgm:t>
    </dgm:pt>
    <dgm:pt modelId="{4B5B8C5D-428C-4FDF-A8BB-3313CF6A773F}">
      <dgm:prSet/>
      <dgm:spPr/>
      <dgm:t>
        <a:bodyPr/>
        <a:lstStyle/>
        <a:p>
          <a:r>
            <a:rPr lang="en-US" dirty="0"/>
            <a:t>Nonlinear modelling</a:t>
          </a:r>
        </a:p>
      </dgm:t>
    </dgm:pt>
    <dgm:pt modelId="{0A76E444-DB22-4777-B1A6-873744826B54}" type="parTrans" cxnId="{DAF8057B-22E2-4169-A5F1-DAD3DCAC10E4}">
      <dgm:prSet/>
      <dgm:spPr/>
      <dgm:t>
        <a:bodyPr/>
        <a:lstStyle/>
        <a:p>
          <a:endParaRPr lang="en-US"/>
        </a:p>
      </dgm:t>
    </dgm:pt>
    <dgm:pt modelId="{C61A084E-A023-47A2-AC61-ABC6E32C6F01}" type="sibTrans" cxnId="{DAF8057B-22E2-4169-A5F1-DAD3DCAC10E4}">
      <dgm:prSet/>
      <dgm:spPr/>
      <dgm:t>
        <a:bodyPr/>
        <a:lstStyle/>
        <a:p>
          <a:endParaRPr lang="en-US"/>
        </a:p>
      </dgm:t>
    </dgm:pt>
    <dgm:pt modelId="{74D3A7BE-0C0B-4EA2-BC93-51A595E3DD0F}">
      <dgm:prSet/>
      <dgm:spPr/>
      <dgm:t>
        <a:bodyPr/>
        <a:lstStyle/>
        <a:p>
          <a:r>
            <a:rPr lang="en-US" dirty="0"/>
            <a:t>Static analysis</a:t>
          </a:r>
        </a:p>
      </dgm:t>
    </dgm:pt>
    <dgm:pt modelId="{F2A87FF4-5F58-4A22-94E3-91BB96DF8D7C}" type="parTrans" cxnId="{BAFBBEBA-E6B9-4E6A-A8F0-7AFBD91468E4}">
      <dgm:prSet/>
      <dgm:spPr/>
      <dgm:t>
        <a:bodyPr/>
        <a:lstStyle/>
        <a:p>
          <a:endParaRPr lang="en-US"/>
        </a:p>
      </dgm:t>
    </dgm:pt>
    <dgm:pt modelId="{0F795F75-934F-407B-80D4-041928547184}" type="sibTrans" cxnId="{BAFBBEBA-E6B9-4E6A-A8F0-7AFBD91468E4}">
      <dgm:prSet/>
      <dgm:spPr/>
      <dgm:t>
        <a:bodyPr/>
        <a:lstStyle/>
        <a:p>
          <a:endParaRPr lang="en-US"/>
        </a:p>
      </dgm:t>
    </dgm:pt>
    <dgm:pt modelId="{7F4C8CCF-2571-4E5F-B0D9-ED410B43E080}">
      <dgm:prSet/>
      <dgm:spPr/>
      <dgm:t>
        <a:bodyPr/>
        <a:lstStyle/>
        <a:p>
          <a:r>
            <a:rPr lang="en-US" dirty="0"/>
            <a:t>Dynamic analysis</a:t>
          </a:r>
        </a:p>
      </dgm:t>
    </dgm:pt>
    <dgm:pt modelId="{F9782822-D709-40F4-9D86-AB34D25401E8}" type="parTrans" cxnId="{E8E10D64-BF36-46A3-BE35-3CD55F2BE7D1}">
      <dgm:prSet/>
      <dgm:spPr/>
      <dgm:t>
        <a:bodyPr/>
        <a:lstStyle/>
        <a:p>
          <a:endParaRPr lang="en-US"/>
        </a:p>
      </dgm:t>
    </dgm:pt>
    <dgm:pt modelId="{A45DCA87-C722-4081-960F-4BAC8B8B9A81}" type="sibTrans" cxnId="{E8E10D64-BF36-46A3-BE35-3CD55F2BE7D1}">
      <dgm:prSet/>
      <dgm:spPr/>
      <dgm:t>
        <a:bodyPr/>
        <a:lstStyle/>
        <a:p>
          <a:endParaRPr lang="en-US"/>
        </a:p>
      </dgm:t>
    </dgm:pt>
    <dgm:pt modelId="{28CCEB9A-A516-4EBD-A8EE-2D8DAF1B9442}">
      <dgm:prSet/>
      <dgm:spPr/>
      <dgm:t>
        <a:bodyPr/>
        <a:lstStyle/>
        <a:p>
          <a:r>
            <a:rPr lang="en-US" dirty="0"/>
            <a:t>Performance criteria and fragility assessment</a:t>
          </a:r>
        </a:p>
      </dgm:t>
    </dgm:pt>
    <dgm:pt modelId="{EE0C5291-1FF8-4C20-B08D-64797DD7C1F3}" type="parTrans" cxnId="{65486D7F-8CE3-4240-9887-5583477814F7}">
      <dgm:prSet/>
      <dgm:spPr/>
      <dgm:t>
        <a:bodyPr/>
        <a:lstStyle/>
        <a:p>
          <a:endParaRPr lang="en-US"/>
        </a:p>
      </dgm:t>
    </dgm:pt>
    <dgm:pt modelId="{7C494ED1-2044-4239-A95B-AAD3DCE30A88}" type="sibTrans" cxnId="{65486D7F-8CE3-4240-9887-5583477814F7}">
      <dgm:prSet/>
      <dgm:spPr/>
      <dgm:t>
        <a:bodyPr/>
        <a:lstStyle/>
        <a:p>
          <a:endParaRPr lang="en-US"/>
        </a:p>
      </dgm:t>
    </dgm:pt>
    <dgm:pt modelId="{C220ABCC-195F-483C-9FA7-448824EE9376}" type="pres">
      <dgm:prSet presAssocID="{CE4237EA-D80E-4280-894A-385C42310DD6}" presName="linearFlow" presStyleCnt="0">
        <dgm:presLayoutVars>
          <dgm:resizeHandles val="exact"/>
        </dgm:presLayoutVars>
      </dgm:prSet>
      <dgm:spPr/>
    </dgm:pt>
    <dgm:pt modelId="{3EE8B386-CCE0-4571-A55F-A38887690D6D}" type="pres">
      <dgm:prSet presAssocID="{E68B3D1F-2ED3-4A04-A989-134CE45AD40B}" presName="node" presStyleLbl="node1" presStyleIdx="0" presStyleCnt="7">
        <dgm:presLayoutVars>
          <dgm:bulletEnabled val="1"/>
        </dgm:presLayoutVars>
      </dgm:prSet>
      <dgm:spPr/>
    </dgm:pt>
    <dgm:pt modelId="{454E11CA-8E73-4505-834D-171549A2DE2A}" type="pres">
      <dgm:prSet presAssocID="{77C3BAC0-B51C-4AE7-9252-CB3C64E78297}" presName="sibTrans" presStyleLbl="sibTrans2D1" presStyleIdx="0" presStyleCnt="6"/>
      <dgm:spPr/>
    </dgm:pt>
    <dgm:pt modelId="{E3EBE613-19C2-453B-986F-EE2FB9C8E21E}" type="pres">
      <dgm:prSet presAssocID="{77C3BAC0-B51C-4AE7-9252-CB3C64E78297}" presName="connectorText" presStyleLbl="sibTrans2D1" presStyleIdx="0" presStyleCnt="6"/>
      <dgm:spPr/>
    </dgm:pt>
    <dgm:pt modelId="{46995CD5-7A86-44E0-B280-83682EA20C9F}" type="pres">
      <dgm:prSet presAssocID="{346A316A-183A-432C-8A80-47B00AF3DB9B}" presName="node" presStyleLbl="node1" presStyleIdx="1" presStyleCnt="7">
        <dgm:presLayoutVars>
          <dgm:bulletEnabled val="1"/>
        </dgm:presLayoutVars>
      </dgm:prSet>
      <dgm:spPr/>
    </dgm:pt>
    <dgm:pt modelId="{DCE546E5-F346-43F1-9E35-A720D6598F8E}" type="pres">
      <dgm:prSet presAssocID="{A2AF1491-B713-4D16-871D-52B47CA6FBA4}" presName="sibTrans" presStyleLbl="sibTrans2D1" presStyleIdx="1" presStyleCnt="6"/>
      <dgm:spPr/>
    </dgm:pt>
    <dgm:pt modelId="{808CA7A4-6D8A-403B-875E-1A015C3D7A8B}" type="pres">
      <dgm:prSet presAssocID="{A2AF1491-B713-4D16-871D-52B47CA6FBA4}" presName="connectorText" presStyleLbl="sibTrans2D1" presStyleIdx="1" presStyleCnt="6"/>
      <dgm:spPr/>
    </dgm:pt>
    <dgm:pt modelId="{DB41A3BA-BFD3-4547-9006-5392C2689777}" type="pres">
      <dgm:prSet presAssocID="{4B5B8C5D-428C-4FDF-A8BB-3313CF6A773F}" presName="node" presStyleLbl="node1" presStyleIdx="2" presStyleCnt="7">
        <dgm:presLayoutVars>
          <dgm:bulletEnabled val="1"/>
        </dgm:presLayoutVars>
      </dgm:prSet>
      <dgm:spPr/>
    </dgm:pt>
    <dgm:pt modelId="{5E3FEFFD-7C03-48E4-A2CF-81ACD4DD8A47}" type="pres">
      <dgm:prSet presAssocID="{C61A084E-A023-47A2-AC61-ABC6E32C6F01}" presName="sibTrans" presStyleLbl="sibTrans2D1" presStyleIdx="2" presStyleCnt="6"/>
      <dgm:spPr/>
    </dgm:pt>
    <dgm:pt modelId="{85752B04-E557-4EE0-9FB6-D584FF1CF549}" type="pres">
      <dgm:prSet presAssocID="{C61A084E-A023-47A2-AC61-ABC6E32C6F01}" presName="connectorText" presStyleLbl="sibTrans2D1" presStyleIdx="2" presStyleCnt="6"/>
      <dgm:spPr/>
    </dgm:pt>
    <dgm:pt modelId="{E4342325-1CFC-4543-8498-C4CFAFC9A729}" type="pres">
      <dgm:prSet presAssocID="{74D3A7BE-0C0B-4EA2-BC93-51A595E3DD0F}" presName="node" presStyleLbl="node1" presStyleIdx="3" presStyleCnt="7">
        <dgm:presLayoutVars>
          <dgm:bulletEnabled val="1"/>
        </dgm:presLayoutVars>
      </dgm:prSet>
      <dgm:spPr/>
    </dgm:pt>
    <dgm:pt modelId="{689ADF18-C8E4-4E42-8593-0A39C8100567}" type="pres">
      <dgm:prSet presAssocID="{0F795F75-934F-407B-80D4-041928547184}" presName="sibTrans" presStyleLbl="sibTrans2D1" presStyleIdx="3" presStyleCnt="6"/>
      <dgm:spPr/>
    </dgm:pt>
    <dgm:pt modelId="{968F8A49-D4DD-444B-ACD3-D43D1DE74332}" type="pres">
      <dgm:prSet presAssocID="{0F795F75-934F-407B-80D4-041928547184}" presName="connectorText" presStyleLbl="sibTrans2D1" presStyleIdx="3" presStyleCnt="6"/>
      <dgm:spPr/>
    </dgm:pt>
    <dgm:pt modelId="{DDFB582A-86A9-45C2-BFC7-20304D510568}" type="pres">
      <dgm:prSet presAssocID="{7F4C8CCF-2571-4E5F-B0D9-ED410B43E080}" presName="node" presStyleLbl="node1" presStyleIdx="4" presStyleCnt="7">
        <dgm:presLayoutVars>
          <dgm:bulletEnabled val="1"/>
        </dgm:presLayoutVars>
      </dgm:prSet>
      <dgm:spPr/>
    </dgm:pt>
    <dgm:pt modelId="{33C55F82-E398-40BA-A985-A84F1BCF6C4C}" type="pres">
      <dgm:prSet presAssocID="{A45DCA87-C722-4081-960F-4BAC8B8B9A81}" presName="sibTrans" presStyleLbl="sibTrans2D1" presStyleIdx="4" presStyleCnt="6"/>
      <dgm:spPr/>
    </dgm:pt>
    <dgm:pt modelId="{41E79C6D-BE79-4732-AAEB-B2F8C1D10DD3}" type="pres">
      <dgm:prSet presAssocID="{A45DCA87-C722-4081-960F-4BAC8B8B9A81}" presName="connectorText" presStyleLbl="sibTrans2D1" presStyleIdx="4" presStyleCnt="6"/>
      <dgm:spPr/>
    </dgm:pt>
    <dgm:pt modelId="{68800203-30C3-41BD-ADD3-11B75DD6A534}" type="pres">
      <dgm:prSet presAssocID="{28CCEB9A-A516-4EBD-A8EE-2D8DAF1B9442}" presName="node" presStyleLbl="node1" presStyleIdx="5" presStyleCnt="7" custScaleX="99559">
        <dgm:presLayoutVars>
          <dgm:bulletEnabled val="1"/>
        </dgm:presLayoutVars>
      </dgm:prSet>
      <dgm:spPr/>
    </dgm:pt>
    <dgm:pt modelId="{D2D865AF-A527-4CA4-B349-48C3742BC11C}" type="pres">
      <dgm:prSet presAssocID="{7C494ED1-2044-4239-A95B-AAD3DCE30A88}" presName="sibTrans" presStyleLbl="sibTrans2D1" presStyleIdx="5" presStyleCnt="6"/>
      <dgm:spPr/>
    </dgm:pt>
    <dgm:pt modelId="{E2393825-8E81-4852-AF83-534C37FA2F81}" type="pres">
      <dgm:prSet presAssocID="{7C494ED1-2044-4239-A95B-AAD3DCE30A88}" presName="connectorText" presStyleLbl="sibTrans2D1" presStyleIdx="5" presStyleCnt="6"/>
      <dgm:spPr/>
    </dgm:pt>
    <dgm:pt modelId="{35BBE6ED-630C-4770-89A3-FC1F9C71BA1F}" type="pres">
      <dgm:prSet presAssocID="{D9DDF1F3-5502-4932-B8FE-B38223A1CEE1}" presName="node" presStyleLbl="node1" presStyleIdx="6" presStyleCnt="7">
        <dgm:presLayoutVars>
          <dgm:bulletEnabled val="1"/>
        </dgm:presLayoutVars>
      </dgm:prSet>
      <dgm:spPr/>
    </dgm:pt>
  </dgm:ptLst>
  <dgm:cxnLst>
    <dgm:cxn modelId="{FC3AE202-07A7-444B-95D1-DF6287143D49}" type="presOf" srcId="{E68B3D1F-2ED3-4A04-A989-134CE45AD40B}" destId="{3EE8B386-CCE0-4571-A55F-A38887690D6D}" srcOrd="0" destOrd="0" presId="urn:microsoft.com/office/officeart/2005/8/layout/process2"/>
    <dgm:cxn modelId="{5C713016-E5C2-487A-8945-787190117825}" type="presOf" srcId="{7C494ED1-2044-4239-A95B-AAD3DCE30A88}" destId="{E2393825-8E81-4852-AF83-534C37FA2F81}" srcOrd="1" destOrd="0" presId="urn:microsoft.com/office/officeart/2005/8/layout/process2"/>
    <dgm:cxn modelId="{0D65F734-8B2B-4233-A5C3-D69E3D10AB90}" srcId="{CE4237EA-D80E-4280-894A-385C42310DD6}" destId="{D9DDF1F3-5502-4932-B8FE-B38223A1CEE1}" srcOrd="6" destOrd="0" parTransId="{4F1238E0-6CBE-40B3-AF70-86C3751EC2FD}" sibTransId="{B8C9B9EE-96E4-4071-BC39-31E98D3698A1}"/>
    <dgm:cxn modelId="{E8E10D64-BF36-46A3-BE35-3CD55F2BE7D1}" srcId="{CE4237EA-D80E-4280-894A-385C42310DD6}" destId="{7F4C8CCF-2571-4E5F-B0D9-ED410B43E080}" srcOrd="4" destOrd="0" parTransId="{F9782822-D709-40F4-9D86-AB34D25401E8}" sibTransId="{A45DCA87-C722-4081-960F-4BAC8B8B9A81}"/>
    <dgm:cxn modelId="{084F8147-521F-495B-BE38-E522D31F9734}" type="presOf" srcId="{28CCEB9A-A516-4EBD-A8EE-2D8DAF1B9442}" destId="{68800203-30C3-41BD-ADD3-11B75DD6A534}" srcOrd="0" destOrd="0" presId="urn:microsoft.com/office/officeart/2005/8/layout/process2"/>
    <dgm:cxn modelId="{884A7949-3661-4B0B-9B09-110EB3805F8A}" type="presOf" srcId="{C61A084E-A023-47A2-AC61-ABC6E32C6F01}" destId="{85752B04-E557-4EE0-9FB6-D584FF1CF549}" srcOrd="1" destOrd="0" presId="urn:microsoft.com/office/officeart/2005/8/layout/process2"/>
    <dgm:cxn modelId="{A3236A6B-4FD2-41C5-AB23-FD9F7E3CAF53}" srcId="{CE4237EA-D80E-4280-894A-385C42310DD6}" destId="{346A316A-183A-432C-8A80-47B00AF3DB9B}" srcOrd="1" destOrd="0" parTransId="{26391054-10FD-4ACE-8C27-4261175A06A9}" sibTransId="{A2AF1491-B713-4D16-871D-52B47CA6FBA4}"/>
    <dgm:cxn modelId="{35A5CE53-216F-49BC-B4DB-0325F831709D}" type="presOf" srcId="{A2AF1491-B713-4D16-871D-52B47CA6FBA4}" destId="{DCE546E5-F346-43F1-9E35-A720D6598F8E}" srcOrd="0" destOrd="0" presId="urn:microsoft.com/office/officeart/2005/8/layout/process2"/>
    <dgm:cxn modelId="{EBC8BC77-FD2D-4874-9800-F93689D4A085}" type="presOf" srcId="{D9DDF1F3-5502-4932-B8FE-B38223A1CEE1}" destId="{35BBE6ED-630C-4770-89A3-FC1F9C71BA1F}" srcOrd="0" destOrd="0" presId="urn:microsoft.com/office/officeart/2005/8/layout/process2"/>
    <dgm:cxn modelId="{DAF8057B-22E2-4169-A5F1-DAD3DCAC10E4}" srcId="{CE4237EA-D80E-4280-894A-385C42310DD6}" destId="{4B5B8C5D-428C-4FDF-A8BB-3313CF6A773F}" srcOrd="2" destOrd="0" parTransId="{0A76E444-DB22-4777-B1A6-873744826B54}" sibTransId="{C61A084E-A023-47A2-AC61-ABC6E32C6F01}"/>
    <dgm:cxn modelId="{65486D7F-8CE3-4240-9887-5583477814F7}" srcId="{CE4237EA-D80E-4280-894A-385C42310DD6}" destId="{28CCEB9A-A516-4EBD-A8EE-2D8DAF1B9442}" srcOrd="5" destOrd="0" parTransId="{EE0C5291-1FF8-4C20-B08D-64797DD7C1F3}" sibTransId="{7C494ED1-2044-4239-A95B-AAD3DCE30A88}"/>
    <dgm:cxn modelId="{494C3084-EAE4-4BD2-BC9E-BA07FC6B95B1}" type="presOf" srcId="{A45DCA87-C722-4081-960F-4BAC8B8B9A81}" destId="{41E79C6D-BE79-4732-AAEB-B2F8C1D10DD3}" srcOrd="1" destOrd="0" presId="urn:microsoft.com/office/officeart/2005/8/layout/process2"/>
    <dgm:cxn modelId="{CBAEAA87-081C-45CF-85A3-DDD31294259B}" type="presOf" srcId="{C61A084E-A023-47A2-AC61-ABC6E32C6F01}" destId="{5E3FEFFD-7C03-48E4-A2CF-81ACD4DD8A47}" srcOrd="0" destOrd="0" presId="urn:microsoft.com/office/officeart/2005/8/layout/process2"/>
    <dgm:cxn modelId="{ED8FC294-5C76-4DB0-80A3-220C2372D6C9}" type="presOf" srcId="{0F795F75-934F-407B-80D4-041928547184}" destId="{968F8A49-D4DD-444B-ACD3-D43D1DE74332}" srcOrd="1" destOrd="0" presId="urn:microsoft.com/office/officeart/2005/8/layout/process2"/>
    <dgm:cxn modelId="{31EDE89E-987F-45B3-87FC-1B1B13202044}" type="presOf" srcId="{4B5B8C5D-428C-4FDF-A8BB-3313CF6A773F}" destId="{DB41A3BA-BFD3-4547-9006-5392C2689777}" srcOrd="0" destOrd="0" presId="urn:microsoft.com/office/officeart/2005/8/layout/process2"/>
    <dgm:cxn modelId="{61671BA0-923D-4A4D-8DD2-0BAF683E5EBF}" type="presOf" srcId="{346A316A-183A-432C-8A80-47B00AF3DB9B}" destId="{46995CD5-7A86-44E0-B280-83682EA20C9F}" srcOrd="0" destOrd="0" presId="urn:microsoft.com/office/officeart/2005/8/layout/process2"/>
    <dgm:cxn modelId="{E29219A4-2944-426D-84F4-8CE542B90EA4}" type="presOf" srcId="{A45DCA87-C722-4081-960F-4BAC8B8B9A81}" destId="{33C55F82-E398-40BA-A985-A84F1BCF6C4C}" srcOrd="0" destOrd="0" presId="urn:microsoft.com/office/officeart/2005/8/layout/process2"/>
    <dgm:cxn modelId="{D35887A6-89E8-4345-8843-08BFF0E2F10C}" type="presOf" srcId="{7C494ED1-2044-4239-A95B-AAD3DCE30A88}" destId="{D2D865AF-A527-4CA4-B349-48C3742BC11C}" srcOrd="0" destOrd="0" presId="urn:microsoft.com/office/officeart/2005/8/layout/process2"/>
    <dgm:cxn modelId="{AF6A14B9-4662-4BC4-A110-11DB774A4BFB}" type="presOf" srcId="{A2AF1491-B713-4D16-871D-52B47CA6FBA4}" destId="{808CA7A4-6D8A-403B-875E-1A015C3D7A8B}" srcOrd="1" destOrd="0" presId="urn:microsoft.com/office/officeart/2005/8/layout/process2"/>
    <dgm:cxn modelId="{FAE4C0B9-9438-4FEB-8AA1-377B7A5E4673}" srcId="{CE4237EA-D80E-4280-894A-385C42310DD6}" destId="{E68B3D1F-2ED3-4A04-A989-134CE45AD40B}" srcOrd="0" destOrd="0" parTransId="{2F0A5622-996A-4BCB-B0AE-B89553F64327}" sibTransId="{77C3BAC0-B51C-4AE7-9252-CB3C64E78297}"/>
    <dgm:cxn modelId="{BAFBBEBA-E6B9-4E6A-A8F0-7AFBD91468E4}" srcId="{CE4237EA-D80E-4280-894A-385C42310DD6}" destId="{74D3A7BE-0C0B-4EA2-BC93-51A595E3DD0F}" srcOrd="3" destOrd="0" parTransId="{F2A87FF4-5F58-4A22-94E3-91BB96DF8D7C}" sibTransId="{0F795F75-934F-407B-80D4-041928547184}"/>
    <dgm:cxn modelId="{99E7D3C2-5356-4BE1-948C-690B0A4202E4}" type="presOf" srcId="{77C3BAC0-B51C-4AE7-9252-CB3C64E78297}" destId="{E3EBE613-19C2-453B-986F-EE2FB9C8E21E}" srcOrd="1" destOrd="0" presId="urn:microsoft.com/office/officeart/2005/8/layout/process2"/>
    <dgm:cxn modelId="{E14B69CA-2AA5-4BD8-98B6-E5007F2D709A}" type="presOf" srcId="{77C3BAC0-B51C-4AE7-9252-CB3C64E78297}" destId="{454E11CA-8E73-4505-834D-171549A2DE2A}" srcOrd="0" destOrd="0" presId="urn:microsoft.com/office/officeart/2005/8/layout/process2"/>
    <dgm:cxn modelId="{5B72DDDB-1492-4027-B21C-E7D0B8A08884}" type="presOf" srcId="{0F795F75-934F-407B-80D4-041928547184}" destId="{689ADF18-C8E4-4E42-8593-0A39C8100567}" srcOrd="0" destOrd="0" presId="urn:microsoft.com/office/officeart/2005/8/layout/process2"/>
    <dgm:cxn modelId="{218363DC-133D-4BEC-AD02-D579A1EEF594}" type="presOf" srcId="{7F4C8CCF-2571-4E5F-B0D9-ED410B43E080}" destId="{DDFB582A-86A9-45C2-BFC7-20304D510568}" srcOrd="0" destOrd="0" presId="urn:microsoft.com/office/officeart/2005/8/layout/process2"/>
    <dgm:cxn modelId="{B95F34E6-BC3F-424E-94A1-EFDE4D8D27ED}" type="presOf" srcId="{74D3A7BE-0C0B-4EA2-BC93-51A595E3DD0F}" destId="{E4342325-1CFC-4543-8498-C4CFAFC9A729}" srcOrd="0" destOrd="0" presId="urn:microsoft.com/office/officeart/2005/8/layout/process2"/>
    <dgm:cxn modelId="{F621F9F0-8427-403F-829F-39D267F64372}" type="presOf" srcId="{CE4237EA-D80E-4280-894A-385C42310DD6}" destId="{C220ABCC-195F-483C-9FA7-448824EE9376}" srcOrd="0" destOrd="0" presId="urn:microsoft.com/office/officeart/2005/8/layout/process2"/>
    <dgm:cxn modelId="{5DA17A91-D9FF-4679-9ECE-A136E0FD1100}" type="presParOf" srcId="{C220ABCC-195F-483C-9FA7-448824EE9376}" destId="{3EE8B386-CCE0-4571-A55F-A38887690D6D}" srcOrd="0" destOrd="0" presId="urn:microsoft.com/office/officeart/2005/8/layout/process2"/>
    <dgm:cxn modelId="{12D5FC03-5B2A-4A03-8814-BFA2E2E5E86E}" type="presParOf" srcId="{C220ABCC-195F-483C-9FA7-448824EE9376}" destId="{454E11CA-8E73-4505-834D-171549A2DE2A}" srcOrd="1" destOrd="0" presId="urn:microsoft.com/office/officeart/2005/8/layout/process2"/>
    <dgm:cxn modelId="{D92B20D4-1C76-475C-B98E-430A444157DB}" type="presParOf" srcId="{454E11CA-8E73-4505-834D-171549A2DE2A}" destId="{E3EBE613-19C2-453B-986F-EE2FB9C8E21E}" srcOrd="0" destOrd="0" presId="urn:microsoft.com/office/officeart/2005/8/layout/process2"/>
    <dgm:cxn modelId="{23F5F9C7-164C-4198-B9BD-E1DF5D7250F8}" type="presParOf" srcId="{C220ABCC-195F-483C-9FA7-448824EE9376}" destId="{46995CD5-7A86-44E0-B280-83682EA20C9F}" srcOrd="2" destOrd="0" presId="urn:microsoft.com/office/officeart/2005/8/layout/process2"/>
    <dgm:cxn modelId="{4205635C-0866-4CC2-BCE6-25C9A54A8E70}" type="presParOf" srcId="{C220ABCC-195F-483C-9FA7-448824EE9376}" destId="{DCE546E5-F346-43F1-9E35-A720D6598F8E}" srcOrd="3" destOrd="0" presId="urn:microsoft.com/office/officeart/2005/8/layout/process2"/>
    <dgm:cxn modelId="{9917C02E-C966-42B3-8B23-7D452CDD5527}" type="presParOf" srcId="{DCE546E5-F346-43F1-9E35-A720D6598F8E}" destId="{808CA7A4-6D8A-403B-875E-1A015C3D7A8B}" srcOrd="0" destOrd="0" presId="urn:microsoft.com/office/officeart/2005/8/layout/process2"/>
    <dgm:cxn modelId="{6A8F33ED-786C-4F0C-989A-304C61772A7C}" type="presParOf" srcId="{C220ABCC-195F-483C-9FA7-448824EE9376}" destId="{DB41A3BA-BFD3-4547-9006-5392C2689777}" srcOrd="4" destOrd="0" presId="urn:microsoft.com/office/officeart/2005/8/layout/process2"/>
    <dgm:cxn modelId="{8AAB86C2-FFF9-4A9E-86CF-BEF09CF801BD}" type="presParOf" srcId="{C220ABCC-195F-483C-9FA7-448824EE9376}" destId="{5E3FEFFD-7C03-48E4-A2CF-81ACD4DD8A47}" srcOrd="5" destOrd="0" presId="urn:microsoft.com/office/officeart/2005/8/layout/process2"/>
    <dgm:cxn modelId="{8A41ADA5-1291-4510-B33C-C67CA0E88A4C}" type="presParOf" srcId="{5E3FEFFD-7C03-48E4-A2CF-81ACD4DD8A47}" destId="{85752B04-E557-4EE0-9FB6-D584FF1CF549}" srcOrd="0" destOrd="0" presId="urn:microsoft.com/office/officeart/2005/8/layout/process2"/>
    <dgm:cxn modelId="{3E6F01DF-09E0-4DC0-9DFE-4ACFF0B4A063}" type="presParOf" srcId="{C220ABCC-195F-483C-9FA7-448824EE9376}" destId="{E4342325-1CFC-4543-8498-C4CFAFC9A729}" srcOrd="6" destOrd="0" presId="urn:microsoft.com/office/officeart/2005/8/layout/process2"/>
    <dgm:cxn modelId="{E577E874-9F1B-4801-A002-1A0F4CEF42B3}" type="presParOf" srcId="{C220ABCC-195F-483C-9FA7-448824EE9376}" destId="{689ADF18-C8E4-4E42-8593-0A39C8100567}" srcOrd="7" destOrd="0" presId="urn:microsoft.com/office/officeart/2005/8/layout/process2"/>
    <dgm:cxn modelId="{8FBAD455-CFC5-4CB7-9EC9-D75E5DAE83E4}" type="presParOf" srcId="{689ADF18-C8E4-4E42-8593-0A39C8100567}" destId="{968F8A49-D4DD-444B-ACD3-D43D1DE74332}" srcOrd="0" destOrd="0" presId="urn:microsoft.com/office/officeart/2005/8/layout/process2"/>
    <dgm:cxn modelId="{955E2CDD-963D-4F94-8FB4-898E24BE96C4}" type="presParOf" srcId="{C220ABCC-195F-483C-9FA7-448824EE9376}" destId="{DDFB582A-86A9-45C2-BFC7-20304D510568}" srcOrd="8" destOrd="0" presId="urn:microsoft.com/office/officeart/2005/8/layout/process2"/>
    <dgm:cxn modelId="{48D29AB6-6113-4A9B-B042-FFA9602B8C37}" type="presParOf" srcId="{C220ABCC-195F-483C-9FA7-448824EE9376}" destId="{33C55F82-E398-40BA-A985-A84F1BCF6C4C}" srcOrd="9" destOrd="0" presId="urn:microsoft.com/office/officeart/2005/8/layout/process2"/>
    <dgm:cxn modelId="{CA3F5C48-2067-4B4D-9290-F20650978FA2}" type="presParOf" srcId="{33C55F82-E398-40BA-A985-A84F1BCF6C4C}" destId="{41E79C6D-BE79-4732-AAEB-B2F8C1D10DD3}" srcOrd="0" destOrd="0" presId="urn:microsoft.com/office/officeart/2005/8/layout/process2"/>
    <dgm:cxn modelId="{F9E68966-38BD-4B99-B220-4E23EE625084}" type="presParOf" srcId="{C220ABCC-195F-483C-9FA7-448824EE9376}" destId="{68800203-30C3-41BD-ADD3-11B75DD6A534}" srcOrd="10" destOrd="0" presId="urn:microsoft.com/office/officeart/2005/8/layout/process2"/>
    <dgm:cxn modelId="{AA182817-A0F1-4A80-AD61-DD4EC391C2F0}" type="presParOf" srcId="{C220ABCC-195F-483C-9FA7-448824EE9376}" destId="{D2D865AF-A527-4CA4-B349-48C3742BC11C}" srcOrd="11" destOrd="0" presId="urn:microsoft.com/office/officeart/2005/8/layout/process2"/>
    <dgm:cxn modelId="{650AD56A-40E7-4FB3-A5AD-C05DD6957E7D}" type="presParOf" srcId="{D2D865AF-A527-4CA4-B349-48C3742BC11C}" destId="{E2393825-8E81-4852-AF83-534C37FA2F81}" srcOrd="0" destOrd="0" presId="urn:microsoft.com/office/officeart/2005/8/layout/process2"/>
    <dgm:cxn modelId="{AFAB21E0-7C1F-4BCF-845D-7DC70CAD9521}" type="presParOf" srcId="{C220ABCC-195F-483C-9FA7-448824EE9376}" destId="{35BBE6ED-630C-4770-89A3-FC1F9C71BA1F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8B386-CCE0-4571-A55F-A38887690D6D}">
      <dsp:nvSpPr>
        <dsp:cNvPr id="0" name=""/>
        <dsp:cNvSpPr/>
      </dsp:nvSpPr>
      <dsp:spPr>
        <a:xfrm>
          <a:off x="1953252" y="468"/>
          <a:ext cx="1536201" cy="38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Site hazard assessment and ground motion selection</a:t>
          </a:r>
        </a:p>
      </dsp:txBody>
      <dsp:txXfrm>
        <a:off x="1964500" y="11716"/>
        <a:ext cx="1513705" cy="361554"/>
      </dsp:txXfrm>
    </dsp:sp>
    <dsp:sp modelId="{454E11CA-8E73-4505-834D-171549A2DE2A}">
      <dsp:nvSpPr>
        <dsp:cNvPr id="0" name=""/>
        <dsp:cNvSpPr/>
      </dsp:nvSpPr>
      <dsp:spPr>
        <a:xfrm rot="5400000">
          <a:off x="2649343" y="394120"/>
          <a:ext cx="144018" cy="172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669506" y="408522"/>
        <a:ext cx="103694" cy="100813"/>
      </dsp:txXfrm>
    </dsp:sp>
    <dsp:sp modelId="{46995CD5-7A86-44E0-B280-83682EA20C9F}">
      <dsp:nvSpPr>
        <dsp:cNvPr id="0" name=""/>
        <dsp:cNvSpPr/>
      </dsp:nvSpPr>
      <dsp:spPr>
        <a:xfrm>
          <a:off x="1953252" y="576544"/>
          <a:ext cx="1536201" cy="38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Selection and design of archetype buildings</a:t>
          </a:r>
        </a:p>
      </dsp:txBody>
      <dsp:txXfrm>
        <a:off x="1964500" y="587792"/>
        <a:ext cx="1513705" cy="361554"/>
      </dsp:txXfrm>
    </dsp:sp>
    <dsp:sp modelId="{DCE546E5-F346-43F1-9E35-A720D6598F8E}">
      <dsp:nvSpPr>
        <dsp:cNvPr id="0" name=""/>
        <dsp:cNvSpPr/>
      </dsp:nvSpPr>
      <dsp:spPr>
        <a:xfrm rot="5400000">
          <a:off x="2649343" y="970195"/>
          <a:ext cx="144018" cy="172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669506" y="984597"/>
        <a:ext cx="103694" cy="100813"/>
      </dsp:txXfrm>
    </dsp:sp>
    <dsp:sp modelId="{DB41A3BA-BFD3-4547-9006-5392C2689777}">
      <dsp:nvSpPr>
        <dsp:cNvPr id="0" name=""/>
        <dsp:cNvSpPr/>
      </dsp:nvSpPr>
      <dsp:spPr>
        <a:xfrm>
          <a:off x="1953252" y="1152619"/>
          <a:ext cx="1536201" cy="38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Nonlinear modelling</a:t>
          </a:r>
        </a:p>
      </dsp:txBody>
      <dsp:txXfrm>
        <a:off x="1964500" y="1163867"/>
        <a:ext cx="1513705" cy="361554"/>
      </dsp:txXfrm>
    </dsp:sp>
    <dsp:sp modelId="{5E3FEFFD-7C03-48E4-A2CF-81ACD4DD8A47}">
      <dsp:nvSpPr>
        <dsp:cNvPr id="0" name=""/>
        <dsp:cNvSpPr/>
      </dsp:nvSpPr>
      <dsp:spPr>
        <a:xfrm rot="5400000">
          <a:off x="2649343" y="1546271"/>
          <a:ext cx="144018" cy="172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669506" y="1560673"/>
        <a:ext cx="103694" cy="100813"/>
      </dsp:txXfrm>
    </dsp:sp>
    <dsp:sp modelId="{E4342325-1CFC-4543-8498-C4CFAFC9A729}">
      <dsp:nvSpPr>
        <dsp:cNvPr id="0" name=""/>
        <dsp:cNvSpPr/>
      </dsp:nvSpPr>
      <dsp:spPr>
        <a:xfrm>
          <a:off x="1953252" y="1728695"/>
          <a:ext cx="1536201" cy="38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Static analysis</a:t>
          </a:r>
        </a:p>
      </dsp:txBody>
      <dsp:txXfrm>
        <a:off x="1964500" y="1739943"/>
        <a:ext cx="1513705" cy="361554"/>
      </dsp:txXfrm>
    </dsp:sp>
    <dsp:sp modelId="{689ADF18-C8E4-4E42-8593-0A39C8100567}">
      <dsp:nvSpPr>
        <dsp:cNvPr id="0" name=""/>
        <dsp:cNvSpPr/>
      </dsp:nvSpPr>
      <dsp:spPr>
        <a:xfrm rot="5400000">
          <a:off x="2649343" y="2122346"/>
          <a:ext cx="144018" cy="172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669506" y="2136748"/>
        <a:ext cx="103694" cy="100813"/>
      </dsp:txXfrm>
    </dsp:sp>
    <dsp:sp modelId="{DDFB582A-86A9-45C2-BFC7-20304D510568}">
      <dsp:nvSpPr>
        <dsp:cNvPr id="0" name=""/>
        <dsp:cNvSpPr/>
      </dsp:nvSpPr>
      <dsp:spPr>
        <a:xfrm>
          <a:off x="1953252" y="2304770"/>
          <a:ext cx="1536201" cy="38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Dynamic analysis</a:t>
          </a:r>
        </a:p>
      </dsp:txBody>
      <dsp:txXfrm>
        <a:off x="1964500" y="2316018"/>
        <a:ext cx="1513705" cy="361554"/>
      </dsp:txXfrm>
    </dsp:sp>
    <dsp:sp modelId="{33C55F82-E398-40BA-A985-A84F1BCF6C4C}">
      <dsp:nvSpPr>
        <dsp:cNvPr id="0" name=""/>
        <dsp:cNvSpPr/>
      </dsp:nvSpPr>
      <dsp:spPr>
        <a:xfrm rot="5400000">
          <a:off x="2649343" y="2698422"/>
          <a:ext cx="144018" cy="172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669506" y="2712824"/>
        <a:ext cx="103694" cy="100813"/>
      </dsp:txXfrm>
    </dsp:sp>
    <dsp:sp modelId="{68800203-30C3-41BD-ADD3-11B75DD6A534}">
      <dsp:nvSpPr>
        <dsp:cNvPr id="0" name=""/>
        <dsp:cNvSpPr/>
      </dsp:nvSpPr>
      <dsp:spPr>
        <a:xfrm>
          <a:off x="1956639" y="2880846"/>
          <a:ext cx="1529426" cy="38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Performance criteria and fragility assessment</a:t>
          </a:r>
        </a:p>
      </dsp:txBody>
      <dsp:txXfrm>
        <a:off x="1967887" y="2892094"/>
        <a:ext cx="1506930" cy="361554"/>
      </dsp:txXfrm>
    </dsp:sp>
    <dsp:sp modelId="{D2D865AF-A527-4CA4-B349-48C3742BC11C}">
      <dsp:nvSpPr>
        <dsp:cNvPr id="0" name=""/>
        <dsp:cNvSpPr/>
      </dsp:nvSpPr>
      <dsp:spPr>
        <a:xfrm rot="5400000">
          <a:off x="2649343" y="3274497"/>
          <a:ext cx="144018" cy="172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669506" y="3288899"/>
        <a:ext cx="103694" cy="100813"/>
      </dsp:txXfrm>
    </dsp:sp>
    <dsp:sp modelId="{35BBE6ED-630C-4770-89A3-FC1F9C71BA1F}">
      <dsp:nvSpPr>
        <dsp:cNvPr id="0" name=""/>
        <dsp:cNvSpPr/>
      </dsp:nvSpPr>
      <dsp:spPr>
        <a:xfrm>
          <a:off x="1953252" y="3456921"/>
          <a:ext cx="1536201" cy="384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Acceptance or rejection of q-factor</a:t>
          </a:r>
        </a:p>
      </dsp:txBody>
      <dsp:txXfrm>
        <a:off x="1964500" y="3468169"/>
        <a:ext cx="1513705" cy="361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8B386-CCE0-4571-A55F-A38887690D6D}">
      <dsp:nvSpPr>
        <dsp:cNvPr id="0" name=""/>
        <dsp:cNvSpPr/>
      </dsp:nvSpPr>
      <dsp:spPr>
        <a:xfrm>
          <a:off x="1639209" y="387"/>
          <a:ext cx="1226787" cy="3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Site hazard assessment and ground motion selection</a:t>
          </a:r>
        </a:p>
      </dsp:txBody>
      <dsp:txXfrm>
        <a:off x="1648512" y="9690"/>
        <a:ext cx="1208181" cy="299008"/>
      </dsp:txXfrm>
    </dsp:sp>
    <dsp:sp modelId="{454E11CA-8E73-4505-834D-171549A2DE2A}">
      <dsp:nvSpPr>
        <dsp:cNvPr id="0" name=""/>
        <dsp:cNvSpPr/>
      </dsp:nvSpPr>
      <dsp:spPr>
        <a:xfrm rot="5400000">
          <a:off x="2193050" y="325943"/>
          <a:ext cx="119105" cy="142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5400000">
        <a:off x="2209725" y="337854"/>
        <a:ext cx="85756" cy="83374"/>
      </dsp:txXfrm>
    </dsp:sp>
    <dsp:sp modelId="{46995CD5-7A86-44E0-B280-83682EA20C9F}">
      <dsp:nvSpPr>
        <dsp:cNvPr id="0" name=""/>
        <dsp:cNvSpPr/>
      </dsp:nvSpPr>
      <dsp:spPr>
        <a:xfrm>
          <a:off x="1639209" y="476810"/>
          <a:ext cx="1226787" cy="3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Selection and design of archetype buildings</a:t>
          </a:r>
        </a:p>
      </dsp:txBody>
      <dsp:txXfrm>
        <a:off x="1648512" y="486113"/>
        <a:ext cx="1208181" cy="299008"/>
      </dsp:txXfrm>
    </dsp:sp>
    <dsp:sp modelId="{DCE546E5-F346-43F1-9E35-A720D6598F8E}">
      <dsp:nvSpPr>
        <dsp:cNvPr id="0" name=""/>
        <dsp:cNvSpPr/>
      </dsp:nvSpPr>
      <dsp:spPr>
        <a:xfrm rot="5400000">
          <a:off x="2193050" y="802365"/>
          <a:ext cx="119105" cy="142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5400000">
        <a:off x="2209725" y="814276"/>
        <a:ext cx="85756" cy="83374"/>
      </dsp:txXfrm>
    </dsp:sp>
    <dsp:sp modelId="{DB41A3BA-BFD3-4547-9006-5392C2689777}">
      <dsp:nvSpPr>
        <dsp:cNvPr id="0" name=""/>
        <dsp:cNvSpPr/>
      </dsp:nvSpPr>
      <dsp:spPr>
        <a:xfrm>
          <a:off x="1639209" y="953232"/>
          <a:ext cx="1226787" cy="3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Nonlinear modelling</a:t>
          </a:r>
        </a:p>
      </dsp:txBody>
      <dsp:txXfrm>
        <a:off x="1648512" y="962535"/>
        <a:ext cx="1208181" cy="299008"/>
      </dsp:txXfrm>
    </dsp:sp>
    <dsp:sp modelId="{5E3FEFFD-7C03-48E4-A2CF-81ACD4DD8A47}">
      <dsp:nvSpPr>
        <dsp:cNvPr id="0" name=""/>
        <dsp:cNvSpPr/>
      </dsp:nvSpPr>
      <dsp:spPr>
        <a:xfrm rot="5400000">
          <a:off x="2193050" y="1278787"/>
          <a:ext cx="119105" cy="142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5400000">
        <a:off x="2209725" y="1290698"/>
        <a:ext cx="85756" cy="83374"/>
      </dsp:txXfrm>
    </dsp:sp>
    <dsp:sp modelId="{E4342325-1CFC-4543-8498-C4CFAFC9A729}">
      <dsp:nvSpPr>
        <dsp:cNvPr id="0" name=""/>
        <dsp:cNvSpPr/>
      </dsp:nvSpPr>
      <dsp:spPr>
        <a:xfrm>
          <a:off x="1639209" y="1429654"/>
          <a:ext cx="1226787" cy="3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Static analysis</a:t>
          </a:r>
        </a:p>
      </dsp:txBody>
      <dsp:txXfrm>
        <a:off x="1648512" y="1438957"/>
        <a:ext cx="1208181" cy="299008"/>
      </dsp:txXfrm>
    </dsp:sp>
    <dsp:sp modelId="{689ADF18-C8E4-4E42-8593-0A39C8100567}">
      <dsp:nvSpPr>
        <dsp:cNvPr id="0" name=""/>
        <dsp:cNvSpPr/>
      </dsp:nvSpPr>
      <dsp:spPr>
        <a:xfrm rot="5400000">
          <a:off x="2193050" y="1755209"/>
          <a:ext cx="119105" cy="142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5400000">
        <a:off x="2209725" y="1767120"/>
        <a:ext cx="85756" cy="83374"/>
      </dsp:txXfrm>
    </dsp:sp>
    <dsp:sp modelId="{DDFB582A-86A9-45C2-BFC7-20304D510568}">
      <dsp:nvSpPr>
        <dsp:cNvPr id="0" name=""/>
        <dsp:cNvSpPr/>
      </dsp:nvSpPr>
      <dsp:spPr>
        <a:xfrm>
          <a:off x="1639209" y="1906076"/>
          <a:ext cx="1226787" cy="3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Dynamic analysis</a:t>
          </a:r>
        </a:p>
      </dsp:txBody>
      <dsp:txXfrm>
        <a:off x="1648512" y="1915379"/>
        <a:ext cx="1208181" cy="299008"/>
      </dsp:txXfrm>
    </dsp:sp>
    <dsp:sp modelId="{33C55F82-E398-40BA-A985-A84F1BCF6C4C}">
      <dsp:nvSpPr>
        <dsp:cNvPr id="0" name=""/>
        <dsp:cNvSpPr/>
      </dsp:nvSpPr>
      <dsp:spPr>
        <a:xfrm rot="5400000">
          <a:off x="2193050" y="2231632"/>
          <a:ext cx="119105" cy="142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5400000">
        <a:off x="2209725" y="2243543"/>
        <a:ext cx="85756" cy="83374"/>
      </dsp:txXfrm>
    </dsp:sp>
    <dsp:sp modelId="{68800203-30C3-41BD-ADD3-11B75DD6A534}">
      <dsp:nvSpPr>
        <dsp:cNvPr id="0" name=""/>
        <dsp:cNvSpPr/>
      </dsp:nvSpPr>
      <dsp:spPr>
        <a:xfrm>
          <a:off x="1641914" y="2382499"/>
          <a:ext cx="1221377" cy="3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Performance criteria and fragility assessment</a:t>
          </a:r>
        </a:p>
      </dsp:txBody>
      <dsp:txXfrm>
        <a:off x="1651217" y="2391802"/>
        <a:ext cx="1202771" cy="299008"/>
      </dsp:txXfrm>
    </dsp:sp>
    <dsp:sp modelId="{D2D865AF-A527-4CA4-B349-48C3742BC11C}">
      <dsp:nvSpPr>
        <dsp:cNvPr id="0" name=""/>
        <dsp:cNvSpPr/>
      </dsp:nvSpPr>
      <dsp:spPr>
        <a:xfrm rot="5400000">
          <a:off x="2193050" y="2708054"/>
          <a:ext cx="119105" cy="142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5400000">
        <a:off x="2209725" y="2719965"/>
        <a:ext cx="85756" cy="83374"/>
      </dsp:txXfrm>
    </dsp:sp>
    <dsp:sp modelId="{35BBE6ED-630C-4770-89A3-FC1F9C71BA1F}">
      <dsp:nvSpPr>
        <dsp:cNvPr id="0" name=""/>
        <dsp:cNvSpPr/>
      </dsp:nvSpPr>
      <dsp:spPr>
        <a:xfrm>
          <a:off x="1639209" y="2858921"/>
          <a:ext cx="1226787" cy="3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Acceptance or rejection of q-factor</a:t>
          </a:r>
        </a:p>
      </dsp:txBody>
      <dsp:txXfrm>
        <a:off x="1648512" y="2868224"/>
        <a:ext cx="1208181" cy="299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D8A8B8B2-129B-EEC4-0D80-A27AA81DB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defRPr sz="1200" b="1" i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072823E2-083C-AB87-EE67-187C998F03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defRPr sz="1200" b="1" i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fld id="{322D06EC-C731-479A-A085-16995F1885B0}" type="datetime1">
              <a:rPr lang="hr-HR"/>
              <a:pPr>
                <a:defRPr/>
              </a:pPr>
              <a:t>22.3.2023.</a:t>
            </a:fld>
            <a:endParaRPr lang="hr-HR"/>
          </a:p>
        </p:txBody>
      </p:sp>
      <p:sp>
        <p:nvSpPr>
          <p:cNvPr id="228356" name="Rectangle 4">
            <a:extLst>
              <a:ext uri="{FF2B5EF4-FFF2-40B4-BE49-F238E27FC236}">
                <a16:creationId xmlns:a16="http://schemas.microsoft.com/office/drawing/2014/main" id="{4C1DCF9C-488C-701D-8655-4E3FC4F0308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defRPr sz="1200" b="1" i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8357" name="Rectangle 5">
            <a:extLst>
              <a:ext uri="{FF2B5EF4-FFF2-40B4-BE49-F238E27FC236}">
                <a16:creationId xmlns:a16="http://schemas.microsoft.com/office/drawing/2014/main" id="{B5646F60-1D22-F1C0-144C-B3811F8AB0C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sz="1200" i="1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34DA46-4A4F-492D-8961-4348FAE0EA8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8D4ECBCA-DF9D-6E4F-5A90-E7DAF28E2B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>
            <a:lvl1pPr defTabSz="90805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CBB10924-E5C3-D3B1-97DC-E7C1C23231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>
            <a:lvl1pPr algn="r" defTabSz="90805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6B2CFB2-F754-4604-A777-151A857F74F8}" type="datetime1">
              <a:rPr lang="hr-HR"/>
              <a:pPr>
                <a:defRPr/>
              </a:pPr>
              <a:t>22.3.2023.</a:t>
            </a:fld>
            <a:endParaRPr lang="hr-H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DFF6F11-D692-418C-4090-58D08E3ED2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388" y="736600"/>
            <a:ext cx="65579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95D201F2-B484-C4A8-F905-5DEB15D93A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9270" name="Rectangle 6">
            <a:extLst>
              <a:ext uri="{FF2B5EF4-FFF2-40B4-BE49-F238E27FC236}">
                <a16:creationId xmlns:a16="http://schemas.microsoft.com/office/drawing/2014/main" id="{D51EAC52-5638-27B1-27A3-4048BA92F2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b" anchorCtr="0" compatLnSpc="1">
            <a:prstTxWarp prst="textNoShape">
              <a:avLst/>
            </a:prstTxWarp>
          </a:bodyPr>
          <a:lstStyle>
            <a:lvl1pPr defTabSz="90805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C73D8A2F-E17C-0E1D-EF30-E97338362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b" anchorCtr="0" compatLnSpc="1">
            <a:prstTxWarp prst="textNoShape">
              <a:avLst/>
            </a:prstTxWarp>
          </a:bodyPr>
          <a:lstStyle>
            <a:lvl1pPr algn="r" defTabSz="90805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F194F9-0AED-4C70-86EB-712FF66B0D0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556;g1594cb42522_1_25:notes">
            <a:extLst>
              <a:ext uri="{FF2B5EF4-FFF2-40B4-BE49-F238E27FC236}">
                <a16:creationId xmlns:a16="http://schemas.microsoft.com/office/drawing/2014/main" id="{6AFACDBD-49AE-2D04-4DA6-EFFD6F10B1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5" name="Google Shape;557;g1594cb42522_1_25:notes">
            <a:extLst>
              <a:ext uri="{FF2B5EF4-FFF2-40B4-BE49-F238E27FC236}">
                <a16:creationId xmlns:a16="http://schemas.microsoft.com/office/drawing/2014/main" id="{969D6ED9-FC4D-A0A6-BBDC-6F324C0083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8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556;g1594cb42522_1_25:notes">
            <a:extLst>
              <a:ext uri="{FF2B5EF4-FFF2-40B4-BE49-F238E27FC236}">
                <a16:creationId xmlns:a16="http://schemas.microsoft.com/office/drawing/2014/main" id="{6AFACDBD-49AE-2D04-4DA6-EFFD6F10B1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5" name="Google Shape;557;g1594cb42522_1_25:notes">
            <a:extLst>
              <a:ext uri="{FF2B5EF4-FFF2-40B4-BE49-F238E27FC236}">
                <a16:creationId xmlns:a16="http://schemas.microsoft.com/office/drawing/2014/main" id="{969D6ED9-FC4D-A0A6-BBDC-6F324C0083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3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556;g1594cb42522_1_25:notes">
            <a:extLst>
              <a:ext uri="{FF2B5EF4-FFF2-40B4-BE49-F238E27FC236}">
                <a16:creationId xmlns:a16="http://schemas.microsoft.com/office/drawing/2014/main" id="{6AFACDBD-49AE-2D04-4DA6-EFFD6F10B1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5" name="Google Shape;557;g1594cb42522_1_25:notes">
            <a:extLst>
              <a:ext uri="{FF2B5EF4-FFF2-40B4-BE49-F238E27FC236}">
                <a16:creationId xmlns:a16="http://schemas.microsoft.com/office/drawing/2014/main" id="{969D6ED9-FC4D-A0A6-BBDC-6F324C0083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9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556;g1594cb42522_1_25:notes">
            <a:extLst>
              <a:ext uri="{FF2B5EF4-FFF2-40B4-BE49-F238E27FC236}">
                <a16:creationId xmlns:a16="http://schemas.microsoft.com/office/drawing/2014/main" id="{6AFACDBD-49AE-2D04-4DA6-EFFD6F10B1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5" name="Google Shape;557;g1594cb42522_1_25:notes">
            <a:extLst>
              <a:ext uri="{FF2B5EF4-FFF2-40B4-BE49-F238E27FC236}">
                <a16:creationId xmlns:a16="http://schemas.microsoft.com/office/drawing/2014/main" id="{969D6ED9-FC4D-A0A6-BBDC-6F324C0083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0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556;g1594cb42522_1_25:notes">
            <a:extLst>
              <a:ext uri="{FF2B5EF4-FFF2-40B4-BE49-F238E27FC236}">
                <a16:creationId xmlns:a16="http://schemas.microsoft.com/office/drawing/2014/main" id="{6AFACDBD-49AE-2D04-4DA6-EFFD6F10B1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5" name="Google Shape;557;g1594cb42522_1_25:notes">
            <a:extLst>
              <a:ext uri="{FF2B5EF4-FFF2-40B4-BE49-F238E27FC236}">
                <a16:creationId xmlns:a16="http://schemas.microsoft.com/office/drawing/2014/main" id="{969D6ED9-FC4D-A0A6-BBDC-6F324C0083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79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556;g1594cb42522_1_25:notes">
            <a:extLst>
              <a:ext uri="{FF2B5EF4-FFF2-40B4-BE49-F238E27FC236}">
                <a16:creationId xmlns:a16="http://schemas.microsoft.com/office/drawing/2014/main" id="{6AFACDBD-49AE-2D04-4DA6-EFFD6F10B1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5" name="Google Shape;557;g1594cb42522_1_25:notes">
            <a:extLst>
              <a:ext uri="{FF2B5EF4-FFF2-40B4-BE49-F238E27FC236}">
                <a16:creationId xmlns:a16="http://schemas.microsoft.com/office/drawing/2014/main" id="{969D6ED9-FC4D-A0A6-BBDC-6F324C0083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7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08F9C-EA0B-5FF4-3F49-3DA76CB3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E50E-E917-4D47-8FF0-2F39AE9A9A5A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771D8-05CE-6662-7D41-62E4551E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1A494-896A-ED65-6FEE-7207EE47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B5DB-2F9B-4C22-87E9-4D1B436CE7B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8453171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6D4CC-5E06-FF3C-5E1B-A149BE69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8A98-E70E-4042-8A9A-2EACD3309126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ABE51-972C-A1D3-CB81-E8AFC3EB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57BBE-F1C7-D4F6-9940-5648FFB0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638E-CD57-418A-B40C-3A96E34F1C6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9538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63FC9-7FD2-5918-052E-4E8BEA7F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2D99-5280-44BF-A063-CF239E969943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48AF-9F5A-BD06-5354-E44A2F9C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4A803-0C86-D6C4-7FCE-CFF0D98D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74B36-C4C2-45B6-97AD-33AE39A8962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7814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DE344A18-A496-860B-20CB-25875B8CB7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4688"/>
            <a:ext cx="68707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1F25625-6880-E37D-1187-1D57577640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5754688"/>
            <a:ext cx="53213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1D12B439-425B-E09D-8890-13551C988B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6048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 picture containing accessory, dome&#10;&#10;Description automatically generated">
            <a:extLst>
              <a:ext uri="{FF2B5EF4-FFF2-40B4-BE49-F238E27FC236}">
                <a16:creationId xmlns:a16="http://schemas.microsoft.com/office/drawing/2014/main" id="{3224AA82-4AB2-0F79-3C69-3F1219EC4E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3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29000"/>
            <a:ext cx="93472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1254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04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AB8274F-78E8-9210-A811-293826A4F0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3E5E-6515-46A4-B869-52445C63A0D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2321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BCAE6-2B03-9E31-A76C-EAD168E9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E84D-97B2-48B6-A620-2146CE23F318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9853D-D480-8C57-C507-9592F04C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029AB-5502-C64E-88FB-A4618BF5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FB6C-5568-4BE3-AE35-319D4423423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7382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CEBD1-CD40-580F-E2BF-9AFC8251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2B2B-B8FF-4832-A1B6-78F0BF29AD24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C69A3-FA8A-47C1-0DA5-06E7B51B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5A748-4823-E4F8-23FF-31DC6C3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2322-CC53-4EA8-B414-E3BA12A60C5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2871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304588-5E85-83A0-9199-0BB106A2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C08F-1DA8-441E-B278-04D04D56ED50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B3B39C-6103-BECB-BA7A-5CCE7645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C0C160-9276-AF0C-AA3D-15DBDE69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D25A-0D7F-499E-B001-652FB3DDB09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155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D61131-61CF-3BFD-4CE0-64A87BA7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CA53-BB83-43BA-A57D-3D3A7CAFFCAC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D26D20-4DA3-A9C2-E14B-E014A708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4E2EB9-6309-A2F8-A89D-53F308D5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F287-BC4C-4783-951E-60F1AFA54ED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5013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34B23D-493E-7C39-2FE7-F5CEA0FD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069C-8252-4C70-9230-D3A9A7C64177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2258AC-0BF6-67DC-E317-5B96D6C2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93C85B-D95F-348D-6027-9FBD1D93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E294-4BC3-4AB3-BDBD-8CE4B2C4A76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534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F6C969-7B2B-5824-6426-399E01D3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A8B-3D35-4E4C-989A-26FDD761470E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AC33E6-B351-E4FA-6D4F-1D558540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A032DA-2640-F00D-8DB4-A8FF349B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E7BF-FFC2-4884-8710-2D5932E39DA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6161902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36DB13-EB3A-2454-530A-478F1A50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E794-8CCB-4BAE-B6F7-B41504A2DB26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C8AE6B-43DE-1E49-0D4E-A2CF0CB4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657D1B-555C-E6AB-052F-5BC80390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82D0-0F1B-477C-9125-EF29243CB13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7666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C2032-BD56-E983-42AB-2D1CF9AA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31F4-F053-46AD-AC86-414EC6F923EF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D8EA9D-4742-0A02-A38F-B3F34301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102AAA-1444-06D9-218B-EEA1DF0A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A500-92A7-4608-BAB9-E1B7F3FF9F5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375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F6E713-E00F-2389-45D9-24464EDB4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EF36C8-051D-3DF1-822E-F259F6B57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7F261-1C1B-43C8-C88A-BCAE7E671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5AF353-AA50-47C2-918F-28D95551E7B4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8250-EC93-8438-02D5-9B167623C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C4CE9-AAD0-3E69-C752-183B63D65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3C76B5-4DD3-4908-B1D7-9223A6D0AD9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33CF430-4451-750F-14C4-6FEC6FC123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97375" y="6245225"/>
            <a:ext cx="5434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Presentation title:</a:t>
            </a:r>
          </a:p>
        </p:txBody>
      </p:sp>
      <p:grpSp>
        <p:nvGrpSpPr>
          <p:cNvPr id="1032" name="Group 4">
            <a:extLst>
              <a:ext uri="{FF2B5EF4-FFF2-40B4-BE49-F238E27FC236}">
                <a16:creationId xmlns:a16="http://schemas.microsoft.com/office/drawing/2014/main" id="{AC5BFDA0-83DF-7D1C-25F6-F9E16683199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12425" y="147638"/>
            <a:ext cx="1401763" cy="1006475"/>
            <a:chOff x="10547526" y="87218"/>
            <a:chExt cx="1402080" cy="1005976"/>
          </a:xfrm>
        </p:grpSpPr>
        <p:pic>
          <p:nvPicPr>
            <p:cNvPr id="1034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9B3C60A7-E659-B85D-88D8-F969E8F0775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7526" y="87218"/>
              <a:ext cx="1402080" cy="100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Logo, icon&#10;&#10;Description automatically generated">
              <a:extLst>
                <a:ext uri="{FF2B5EF4-FFF2-40B4-BE49-F238E27FC236}">
                  <a16:creationId xmlns:a16="http://schemas.microsoft.com/office/drawing/2014/main" id="{B1144BEC-C83F-DC74-CAC2-84867B61D5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rcRect l="38095" t="55435" b="1280"/>
            <a:stretch/>
          </p:blipFill>
          <p:spPr>
            <a:xfrm>
              <a:off x="11081652" y="657766"/>
              <a:ext cx="867954" cy="435428"/>
            </a:xfrm>
            <a:prstGeom prst="rect">
              <a:avLst/>
            </a:prstGeom>
          </p:spPr>
        </p:pic>
      </p:grp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B81B0A49-B7DE-E096-77AA-7E31003C992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6400" y="6245225"/>
            <a:ext cx="3930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dirty="0" err="1"/>
              <a:t>Presenter’s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: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ACAADFB-D674-A06E-1D8E-27548C94A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177800"/>
            <a:ext cx="11372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30000"/>
              </a:spcBef>
              <a:spcAft>
                <a:spcPct val="15000"/>
              </a:spcAft>
              <a:buFontTx/>
              <a:buNone/>
            </a:pPr>
            <a:endParaRPr lang="en-GB" altLang="sr-Latn-R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9BDBED-9362-8BFD-04E1-73794652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89400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Borjan Petreski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, Igor Gjorgjiev</a:t>
            </a:r>
          </a:p>
          <a:p>
            <a:pPr algn="ctr" eaLnBrk="1" hangingPunct="1">
              <a:lnSpc>
                <a:spcPct val="110000"/>
              </a:lnSpc>
              <a:spcBef>
                <a:spcPct val="1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Ss. Cyril and Methodius University in Skopje, Institute of Earthquake Engineering and Engineering Seismology</a:t>
            </a:r>
            <a:endParaRPr lang="en-GB" altLang="sr-Latn-R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EE7696E-EC86-702D-9475-F903F9D47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1598613"/>
            <a:ext cx="10388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"/>
              </a:spcBef>
              <a:buFontTx/>
              <a:buNone/>
            </a:pPr>
            <a:r>
              <a:rPr lang="en-GB" altLang="en-US" sz="3600" b="1">
                <a:solidFill>
                  <a:srgbClr val="F14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and virtual experimental investigation of self-centring concentrically braced frames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sr-Latn-RS" sz="2400" b="1">
                <a:solidFill>
                  <a:srgbClr val="F14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k-MK" altLang="en-US" sz="2400" b="1" i="1">
                <a:solidFill>
                  <a:srgbClr val="F14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implementation of codified design methodology for </a:t>
            </a:r>
            <a:endParaRPr lang="en-US" altLang="en-US" sz="2400" b="1" i="1">
              <a:solidFill>
                <a:srgbClr val="F14D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k-MK" altLang="en-US" sz="2400" b="1" i="1">
                <a:solidFill>
                  <a:srgbClr val="F14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self-centring</a:t>
            </a:r>
            <a:r>
              <a:rPr lang="en-US" altLang="en-US" sz="2400" b="1" i="1">
                <a:solidFill>
                  <a:srgbClr val="F14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sz="2400" b="1" i="1">
                <a:solidFill>
                  <a:srgbClr val="F14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concentrically braced frames</a:t>
            </a:r>
            <a:r>
              <a:rPr lang="en-GB" altLang="sr-Latn-RS" sz="2400" b="1">
                <a:solidFill>
                  <a:srgbClr val="F14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sr-Latn-RS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Title 2">
            <a:extLst>
              <a:ext uri="{FF2B5EF4-FFF2-40B4-BE49-F238E27FC236}">
                <a16:creationId xmlns:a16="http://schemas.microsoft.com/office/drawing/2014/main" id="{B83B60A4-0D68-44B2-86E3-2D9DD64B7C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1371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FFFFFF"/>
                </a:solidFill>
                <a:ea typeface="+mn-ea"/>
              </a:rPr>
              <a:t>2</a:t>
            </a:r>
            <a:r>
              <a:rPr lang="en-GB" sz="3200" baseline="30000" dirty="0">
                <a:solidFill>
                  <a:srgbClr val="FFFFFF"/>
                </a:solidFill>
                <a:ea typeface="+mn-ea"/>
              </a:rPr>
              <a:t>nd</a:t>
            </a:r>
            <a:r>
              <a:rPr lang="en-GB" sz="3200" dirty="0">
                <a:solidFill>
                  <a:srgbClr val="FFFFFF"/>
                </a:solidFill>
                <a:ea typeface="+mn-ea"/>
              </a:rPr>
              <a:t> Croatian Conference on Earthquake Engineering</a:t>
            </a:r>
            <a:br>
              <a:rPr lang="en-GB" sz="3200" dirty="0">
                <a:solidFill>
                  <a:srgbClr val="FFFFFF"/>
                </a:solidFill>
                <a:ea typeface="+mn-ea"/>
              </a:rPr>
            </a:br>
            <a:r>
              <a:rPr lang="en-GB" sz="3200" dirty="0">
                <a:solidFill>
                  <a:srgbClr val="FFFFFF"/>
                </a:solidFill>
                <a:ea typeface="+mn-ea"/>
              </a:rPr>
              <a:t>2CroCEE 20</a:t>
            </a:r>
            <a:r>
              <a:rPr lang="hr-HR" sz="3200" dirty="0">
                <a:solidFill>
                  <a:srgbClr val="FFFFFF"/>
                </a:solidFill>
                <a:ea typeface="+mn-ea"/>
              </a:rPr>
              <a:t>2</a:t>
            </a:r>
            <a:r>
              <a:rPr lang="en-GB" sz="3200" dirty="0">
                <a:solidFill>
                  <a:srgbClr val="FFFFFF"/>
                </a:solidFill>
                <a:ea typeface="+mn-ea"/>
              </a:rPr>
              <a:t>3</a:t>
            </a:r>
            <a:endParaRPr lang="en-GB" alt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3">
            <a:extLst>
              <a:ext uri="{FF2B5EF4-FFF2-40B4-BE49-F238E27FC236}">
                <a16:creationId xmlns:a16="http://schemas.microsoft.com/office/drawing/2014/main" id="{959D21D8-8E41-E7FA-61F8-44773E1B1FAB}"/>
              </a:ext>
            </a:extLst>
          </p:cNvPr>
          <p:cNvSpPr/>
          <p:nvPr/>
        </p:nvSpPr>
        <p:spPr>
          <a:xfrm>
            <a:off x="179705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" name="Google Shape;561;p43">
            <a:extLst>
              <a:ext uri="{FF2B5EF4-FFF2-40B4-BE49-F238E27FC236}">
                <a16:creationId xmlns:a16="http://schemas.microsoft.com/office/drawing/2014/main" id="{23B210E2-4623-7491-5B5C-BC4CEAAC0050}"/>
              </a:ext>
            </a:extLst>
          </p:cNvPr>
          <p:cNvSpPr txBox="1"/>
          <p:nvPr/>
        </p:nvSpPr>
        <p:spPr>
          <a:xfrm>
            <a:off x="858838" y="4979735"/>
            <a:ext cx="2759075" cy="622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b="1" kern="0" dirty="0">
                <a:solidFill>
                  <a:srgbClr val="212121"/>
                </a:solidFill>
                <a:latin typeface="Sora"/>
                <a:ea typeface="Sora"/>
                <a:cs typeface="Sora"/>
                <a:sym typeface="Sora"/>
              </a:rPr>
              <a:t>System Definition </a:t>
            </a:r>
            <a:endParaRPr b="1" kern="0" dirty="0">
              <a:solidFill>
                <a:srgbClr val="21212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62" name="Google Shape;562;p43">
            <a:extLst>
              <a:ext uri="{FF2B5EF4-FFF2-40B4-BE49-F238E27FC236}">
                <a16:creationId xmlns:a16="http://schemas.microsoft.com/office/drawing/2014/main" id="{F25BE6A2-40D7-7277-2C10-9AF62976CD4A}"/>
              </a:ext>
            </a:extLst>
          </p:cNvPr>
          <p:cNvSpPr txBox="1"/>
          <p:nvPr/>
        </p:nvSpPr>
        <p:spPr>
          <a:xfrm>
            <a:off x="873260" y="5410016"/>
            <a:ext cx="2841625" cy="12890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MSS10"/>
              </a:rPr>
              <a:t>Schematic of the combined </a:t>
            </a:r>
            <a:r>
              <a:rPr lang="en-GB" sz="1200" dirty="0">
                <a:latin typeface="CMSS10"/>
              </a:rPr>
              <a:t>response of the individual components of the system</a:t>
            </a:r>
            <a:endParaRPr sz="1400" kern="0" dirty="0">
              <a:solidFill>
                <a:srgbClr val="21212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63" name="Google Shape;563;p43">
            <a:extLst>
              <a:ext uri="{FF2B5EF4-FFF2-40B4-BE49-F238E27FC236}">
                <a16:creationId xmlns:a16="http://schemas.microsoft.com/office/drawing/2014/main" id="{61E731AA-4F98-A307-B2F0-1C5B115DCA2F}"/>
              </a:ext>
            </a:extLst>
          </p:cNvPr>
          <p:cNvSpPr/>
          <p:nvPr/>
        </p:nvSpPr>
        <p:spPr>
          <a:xfrm>
            <a:off x="372586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6" name="Google Shape;566;p43">
            <a:extLst>
              <a:ext uri="{FF2B5EF4-FFF2-40B4-BE49-F238E27FC236}">
                <a16:creationId xmlns:a16="http://schemas.microsoft.com/office/drawing/2014/main" id="{420D56F1-B3FF-08DF-F555-0C2890E79E7C}"/>
              </a:ext>
            </a:extLst>
          </p:cNvPr>
          <p:cNvSpPr/>
          <p:nvPr/>
        </p:nvSpPr>
        <p:spPr>
          <a:xfrm>
            <a:off x="5653088" y="3946272"/>
            <a:ext cx="885825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9" name="Google Shape;569;p43">
            <a:extLst>
              <a:ext uri="{FF2B5EF4-FFF2-40B4-BE49-F238E27FC236}">
                <a16:creationId xmlns:a16="http://schemas.microsoft.com/office/drawing/2014/main" id="{491B3025-0979-0F3A-4370-5101E1AF6BB9}"/>
              </a:ext>
            </a:extLst>
          </p:cNvPr>
          <p:cNvSpPr/>
          <p:nvPr/>
        </p:nvSpPr>
        <p:spPr>
          <a:xfrm>
            <a:off x="758190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2" name="Google Shape;572;p43">
            <a:extLst>
              <a:ext uri="{FF2B5EF4-FFF2-40B4-BE49-F238E27FC236}">
                <a16:creationId xmlns:a16="http://schemas.microsoft.com/office/drawing/2014/main" id="{55AEE985-0C0E-2BA5-0F6A-8A3C0E5A8638}"/>
              </a:ext>
            </a:extLst>
          </p:cNvPr>
          <p:cNvSpPr/>
          <p:nvPr/>
        </p:nvSpPr>
        <p:spPr>
          <a:xfrm>
            <a:off x="951071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7185" name="Google Shape;575;p43">
            <a:extLst>
              <a:ext uri="{FF2B5EF4-FFF2-40B4-BE49-F238E27FC236}">
                <a16:creationId xmlns:a16="http://schemas.microsoft.com/office/drawing/2014/main" id="{8AC93B1D-698E-A291-7E7F-479BCEECD4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128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Google Shape;576;p43">
            <a:extLst>
              <a:ext uri="{FF2B5EF4-FFF2-40B4-BE49-F238E27FC236}">
                <a16:creationId xmlns:a16="http://schemas.microsoft.com/office/drawing/2014/main" id="{E2534D8B-3B89-9B5A-20F4-19F94A8139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100" y="4387597"/>
            <a:ext cx="10429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Google Shape;577;p43">
            <a:extLst>
              <a:ext uri="{FF2B5EF4-FFF2-40B4-BE49-F238E27FC236}">
                <a16:creationId xmlns:a16="http://schemas.microsoft.com/office/drawing/2014/main" id="{10D07352-594F-E89A-6EFB-F14D2FF62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38913" y="4387597"/>
            <a:ext cx="1042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Google Shape;578;p43">
            <a:extLst>
              <a:ext uri="{FF2B5EF4-FFF2-40B4-BE49-F238E27FC236}">
                <a16:creationId xmlns:a16="http://schemas.microsoft.com/office/drawing/2014/main" id="{156F610F-240D-44CD-C065-013434516D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6613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89" name="Google Shape;579;p43">
            <a:extLst>
              <a:ext uri="{FF2B5EF4-FFF2-40B4-BE49-F238E27FC236}">
                <a16:creationId xmlns:a16="http://schemas.microsoft.com/office/drawing/2014/main" id="{DD2CBA86-51A7-014C-F852-8CDC01FED4EF}"/>
              </a:ext>
            </a:extLst>
          </p:cNvPr>
          <p:cNvGrpSpPr>
            <a:grpSpLocks/>
          </p:cNvGrpSpPr>
          <p:nvPr/>
        </p:nvGrpSpPr>
        <p:grpSpPr bwMode="auto">
          <a:xfrm>
            <a:off x="9696450" y="4133597"/>
            <a:ext cx="511175" cy="509588"/>
            <a:chOff x="4623425" y="1926825"/>
            <a:chExt cx="462867" cy="462178"/>
          </a:xfrm>
        </p:grpSpPr>
        <p:sp>
          <p:nvSpPr>
            <p:cNvPr id="580" name="Google Shape;580;p43">
              <a:extLst>
                <a:ext uri="{FF2B5EF4-FFF2-40B4-BE49-F238E27FC236}">
                  <a16:creationId xmlns:a16="http://schemas.microsoft.com/office/drawing/2014/main" id="{1E9B68C4-DB8A-5635-CAD2-AE465B1AEA0F}"/>
                </a:ext>
              </a:extLst>
            </p:cNvPr>
            <p:cNvSpPr/>
            <p:nvPr/>
          </p:nvSpPr>
          <p:spPr>
            <a:xfrm>
              <a:off x="4623425" y="1926825"/>
              <a:ext cx="462867" cy="462178"/>
            </a:xfrm>
            <a:custGeom>
              <a:avLst/>
              <a:gdLst/>
              <a:ahLst/>
              <a:cxnLst/>
              <a:rect l="l" t="t" r="r" b="b"/>
              <a:pathLst>
                <a:path w="16139" h="16115" extrusionOk="0">
                  <a:moveTo>
                    <a:pt x="480" y="1"/>
                  </a:moveTo>
                  <a:cubicBezTo>
                    <a:pt x="215" y="1"/>
                    <a:pt x="0" y="215"/>
                    <a:pt x="0" y="476"/>
                  </a:cubicBezTo>
                  <a:lnTo>
                    <a:pt x="0" y="15642"/>
                  </a:lnTo>
                  <a:cubicBezTo>
                    <a:pt x="0" y="15900"/>
                    <a:pt x="214" y="16114"/>
                    <a:pt x="473" y="16114"/>
                  </a:cubicBezTo>
                  <a:lnTo>
                    <a:pt x="15630" y="16114"/>
                  </a:lnTo>
                  <a:cubicBezTo>
                    <a:pt x="15871" y="16114"/>
                    <a:pt x="16085" y="15936"/>
                    <a:pt x="16112" y="15695"/>
                  </a:cubicBezTo>
                  <a:cubicBezTo>
                    <a:pt x="16138" y="15410"/>
                    <a:pt x="15915" y="15169"/>
                    <a:pt x="15639" y="15169"/>
                  </a:cubicBezTo>
                  <a:lnTo>
                    <a:pt x="946" y="15169"/>
                  </a:lnTo>
                  <a:lnTo>
                    <a:pt x="946" y="14223"/>
                  </a:lnTo>
                  <a:lnTo>
                    <a:pt x="1401" y="14223"/>
                  </a:lnTo>
                  <a:cubicBezTo>
                    <a:pt x="1642" y="14223"/>
                    <a:pt x="1856" y="14045"/>
                    <a:pt x="1882" y="13804"/>
                  </a:cubicBezTo>
                  <a:cubicBezTo>
                    <a:pt x="1918" y="13518"/>
                    <a:pt x="1695" y="13278"/>
                    <a:pt x="1419" y="13278"/>
                  </a:cubicBezTo>
                  <a:lnTo>
                    <a:pt x="946" y="13278"/>
                  </a:lnTo>
                  <a:lnTo>
                    <a:pt x="946" y="11360"/>
                  </a:lnTo>
                  <a:lnTo>
                    <a:pt x="1401" y="11360"/>
                  </a:lnTo>
                  <a:cubicBezTo>
                    <a:pt x="1642" y="11360"/>
                    <a:pt x="1856" y="11181"/>
                    <a:pt x="1882" y="10940"/>
                  </a:cubicBezTo>
                  <a:cubicBezTo>
                    <a:pt x="1918" y="10655"/>
                    <a:pt x="1695" y="10414"/>
                    <a:pt x="1419" y="10414"/>
                  </a:cubicBezTo>
                  <a:lnTo>
                    <a:pt x="946" y="10414"/>
                  </a:lnTo>
                  <a:lnTo>
                    <a:pt x="946" y="8496"/>
                  </a:lnTo>
                  <a:lnTo>
                    <a:pt x="1401" y="8496"/>
                  </a:lnTo>
                  <a:cubicBezTo>
                    <a:pt x="1642" y="8496"/>
                    <a:pt x="1856" y="8318"/>
                    <a:pt x="1882" y="8077"/>
                  </a:cubicBezTo>
                  <a:cubicBezTo>
                    <a:pt x="1918" y="7791"/>
                    <a:pt x="1695" y="7550"/>
                    <a:pt x="1419" y="7550"/>
                  </a:cubicBezTo>
                  <a:lnTo>
                    <a:pt x="946" y="7550"/>
                  </a:lnTo>
                  <a:lnTo>
                    <a:pt x="946" y="5668"/>
                  </a:lnTo>
                  <a:lnTo>
                    <a:pt x="1401" y="5668"/>
                  </a:lnTo>
                  <a:cubicBezTo>
                    <a:pt x="1642" y="5668"/>
                    <a:pt x="1856" y="5490"/>
                    <a:pt x="1882" y="5249"/>
                  </a:cubicBezTo>
                  <a:cubicBezTo>
                    <a:pt x="1918" y="4963"/>
                    <a:pt x="1695" y="4722"/>
                    <a:pt x="1419" y="4722"/>
                  </a:cubicBezTo>
                  <a:lnTo>
                    <a:pt x="946" y="4722"/>
                  </a:lnTo>
                  <a:lnTo>
                    <a:pt x="946" y="2831"/>
                  </a:lnTo>
                  <a:lnTo>
                    <a:pt x="1401" y="2831"/>
                  </a:lnTo>
                  <a:cubicBezTo>
                    <a:pt x="1642" y="2831"/>
                    <a:pt x="1856" y="2653"/>
                    <a:pt x="1882" y="2412"/>
                  </a:cubicBezTo>
                  <a:cubicBezTo>
                    <a:pt x="1918" y="2135"/>
                    <a:pt x="1695" y="1894"/>
                    <a:pt x="1419" y="1894"/>
                  </a:cubicBezTo>
                  <a:lnTo>
                    <a:pt x="946" y="1894"/>
                  </a:lnTo>
                  <a:lnTo>
                    <a:pt x="946" y="485"/>
                  </a:lnTo>
                  <a:cubicBezTo>
                    <a:pt x="946" y="244"/>
                    <a:pt x="767" y="30"/>
                    <a:pt x="526" y="3"/>
                  </a:cubicBezTo>
                  <a:cubicBezTo>
                    <a:pt x="511" y="2"/>
                    <a:pt x="495" y="1"/>
                    <a:pt x="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3">
              <a:extLst>
                <a:ext uri="{FF2B5EF4-FFF2-40B4-BE49-F238E27FC236}">
                  <a16:creationId xmlns:a16="http://schemas.microsoft.com/office/drawing/2014/main" id="{C71EA31A-8EA5-0F31-24B3-7D9252256ADE}"/>
                </a:ext>
              </a:extLst>
            </p:cNvPr>
            <p:cNvSpPr/>
            <p:nvPr/>
          </p:nvSpPr>
          <p:spPr>
            <a:xfrm>
              <a:off x="4729798" y="1926825"/>
              <a:ext cx="327744" cy="190054"/>
            </a:xfrm>
            <a:custGeom>
              <a:avLst/>
              <a:gdLst/>
              <a:ahLst/>
              <a:cxnLst/>
              <a:rect l="l" t="t" r="r" b="b"/>
              <a:pathLst>
                <a:path w="11429" h="6608" extrusionOk="0">
                  <a:moveTo>
                    <a:pt x="9073" y="0"/>
                  </a:moveTo>
                  <a:cubicBezTo>
                    <a:pt x="8832" y="0"/>
                    <a:pt x="8618" y="179"/>
                    <a:pt x="8591" y="419"/>
                  </a:cubicBezTo>
                  <a:cubicBezTo>
                    <a:pt x="8564" y="705"/>
                    <a:pt x="8788" y="946"/>
                    <a:pt x="9064" y="946"/>
                  </a:cubicBezTo>
                  <a:lnTo>
                    <a:pt x="9813" y="946"/>
                  </a:lnTo>
                  <a:lnTo>
                    <a:pt x="5763" y="4996"/>
                  </a:lnTo>
                  <a:lnTo>
                    <a:pt x="5763" y="2355"/>
                  </a:lnTo>
                  <a:cubicBezTo>
                    <a:pt x="5763" y="2177"/>
                    <a:pt x="5656" y="2016"/>
                    <a:pt x="5496" y="1936"/>
                  </a:cubicBezTo>
                  <a:cubicBezTo>
                    <a:pt x="5426" y="1903"/>
                    <a:pt x="5352" y="1887"/>
                    <a:pt x="5280" y="1887"/>
                  </a:cubicBezTo>
                  <a:cubicBezTo>
                    <a:pt x="5176" y="1887"/>
                    <a:pt x="5075" y="1921"/>
                    <a:pt x="4996" y="1990"/>
                  </a:cubicBezTo>
                  <a:lnTo>
                    <a:pt x="241" y="5763"/>
                  </a:lnTo>
                  <a:cubicBezTo>
                    <a:pt x="36" y="5933"/>
                    <a:pt x="0" y="6227"/>
                    <a:pt x="170" y="6432"/>
                  </a:cubicBezTo>
                  <a:cubicBezTo>
                    <a:pt x="261" y="6549"/>
                    <a:pt x="395" y="6607"/>
                    <a:pt x="531" y="6607"/>
                  </a:cubicBezTo>
                  <a:cubicBezTo>
                    <a:pt x="636" y="6607"/>
                    <a:pt x="741" y="6573"/>
                    <a:pt x="830" y="6504"/>
                  </a:cubicBezTo>
                  <a:lnTo>
                    <a:pt x="4818" y="3346"/>
                  </a:lnTo>
                  <a:lnTo>
                    <a:pt x="4818" y="6129"/>
                  </a:lnTo>
                  <a:cubicBezTo>
                    <a:pt x="4818" y="6325"/>
                    <a:pt x="4934" y="6495"/>
                    <a:pt x="5103" y="6566"/>
                  </a:cubicBezTo>
                  <a:cubicBezTo>
                    <a:pt x="5163" y="6590"/>
                    <a:pt x="5227" y="6602"/>
                    <a:pt x="5289" y="6602"/>
                  </a:cubicBezTo>
                  <a:cubicBezTo>
                    <a:pt x="5412" y="6602"/>
                    <a:pt x="5532" y="6556"/>
                    <a:pt x="5621" y="6468"/>
                  </a:cubicBezTo>
                  <a:lnTo>
                    <a:pt x="10483" y="1606"/>
                  </a:lnTo>
                  <a:lnTo>
                    <a:pt x="10483" y="2346"/>
                  </a:lnTo>
                  <a:cubicBezTo>
                    <a:pt x="10483" y="2587"/>
                    <a:pt x="10661" y="2801"/>
                    <a:pt x="10902" y="2828"/>
                  </a:cubicBezTo>
                  <a:cubicBezTo>
                    <a:pt x="10922" y="2831"/>
                    <a:pt x="10942" y="2832"/>
                    <a:pt x="10962" y="2832"/>
                  </a:cubicBezTo>
                  <a:cubicBezTo>
                    <a:pt x="11220" y="2832"/>
                    <a:pt x="11428" y="2621"/>
                    <a:pt x="11428" y="2355"/>
                  </a:cubicBezTo>
                  <a:lnTo>
                    <a:pt x="11428" y="473"/>
                  </a:lnTo>
                  <a:cubicBezTo>
                    <a:pt x="11428" y="214"/>
                    <a:pt x="11214" y="0"/>
                    <a:pt x="10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3">
              <a:extLst>
                <a:ext uri="{FF2B5EF4-FFF2-40B4-BE49-F238E27FC236}">
                  <a16:creationId xmlns:a16="http://schemas.microsoft.com/office/drawing/2014/main" id="{FD228585-D8A9-102C-8F7C-25F2153CF678}"/>
                </a:ext>
              </a:extLst>
            </p:cNvPr>
            <p:cNvSpPr/>
            <p:nvPr/>
          </p:nvSpPr>
          <p:spPr>
            <a:xfrm>
              <a:off x="470392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09" y="1419"/>
                  </a:lnTo>
                  <a:lnTo>
                    <a:pt x="3809" y="474"/>
                  </a:lnTo>
                  <a:cubicBezTo>
                    <a:pt x="3809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3">
              <a:extLst>
                <a:ext uri="{FF2B5EF4-FFF2-40B4-BE49-F238E27FC236}">
                  <a16:creationId xmlns:a16="http://schemas.microsoft.com/office/drawing/2014/main" id="{2B4FD819-AA50-52E9-79F7-E9F1B7E40EE6}"/>
                </a:ext>
              </a:extLst>
            </p:cNvPr>
            <p:cNvSpPr/>
            <p:nvPr/>
          </p:nvSpPr>
          <p:spPr>
            <a:xfrm>
              <a:off x="470392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09" y="1240"/>
                    <a:pt x="3809" y="972"/>
                  </a:cubicBezTo>
                  <a:lnTo>
                    <a:pt x="3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3">
              <a:extLst>
                <a:ext uri="{FF2B5EF4-FFF2-40B4-BE49-F238E27FC236}">
                  <a16:creationId xmlns:a16="http://schemas.microsoft.com/office/drawing/2014/main" id="{2C23CD5C-D024-1891-D88C-75A9223340F8}"/>
                </a:ext>
              </a:extLst>
            </p:cNvPr>
            <p:cNvSpPr/>
            <p:nvPr/>
          </p:nvSpPr>
          <p:spPr>
            <a:xfrm>
              <a:off x="484048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774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774" y="1419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3">
              <a:extLst>
                <a:ext uri="{FF2B5EF4-FFF2-40B4-BE49-F238E27FC236}">
                  <a16:creationId xmlns:a16="http://schemas.microsoft.com/office/drawing/2014/main" id="{8EF25167-468C-BAE9-9551-0AE7B222AF57}"/>
                </a:ext>
              </a:extLst>
            </p:cNvPr>
            <p:cNvSpPr/>
            <p:nvPr/>
          </p:nvSpPr>
          <p:spPr>
            <a:xfrm>
              <a:off x="4840484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774" h="1455" extrusionOk="0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1454"/>
                  </a:lnTo>
                  <a:lnTo>
                    <a:pt x="3774" y="1454"/>
                  </a:lnTo>
                  <a:lnTo>
                    <a:pt x="3774" y="473"/>
                  </a:lnTo>
                  <a:cubicBezTo>
                    <a:pt x="3774" y="214"/>
                    <a:pt x="3568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3">
              <a:extLst>
                <a:ext uri="{FF2B5EF4-FFF2-40B4-BE49-F238E27FC236}">
                  <a16:creationId xmlns:a16="http://schemas.microsoft.com/office/drawing/2014/main" id="{2F253E05-65D7-1A17-0CE2-92C30618DDBC}"/>
                </a:ext>
              </a:extLst>
            </p:cNvPr>
            <p:cNvSpPr/>
            <p:nvPr/>
          </p:nvSpPr>
          <p:spPr>
            <a:xfrm>
              <a:off x="484048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774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01" y="1445"/>
                  </a:lnTo>
                  <a:cubicBezTo>
                    <a:pt x="3568" y="1445"/>
                    <a:pt x="3774" y="1240"/>
                    <a:pt x="3774" y="972"/>
                  </a:cubicBezTo>
                  <a:lnTo>
                    <a:pt x="3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3">
              <a:extLst>
                <a:ext uri="{FF2B5EF4-FFF2-40B4-BE49-F238E27FC236}">
                  <a16:creationId xmlns:a16="http://schemas.microsoft.com/office/drawing/2014/main" id="{A473C650-24CA-5311-04E7-F544903B68B0}"/>
                </a:ext>
              </a:extLst>
            </p:cNvPr>
            <p:cNvSpPr/>
            <p:nvPr/>
          </p:nvSpPr>
          <p:spPr>
            <a:xfrm>
              <a:off x="4975607" y="2089523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10" y="1419"/>
                  </a:lnTo>
                  <a:lnTo>
                    <a:pt x="3810" y="474"/>
                  </a:lnTo>
                  <a:cubicBezTo>
                    <a:pt x="3810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3">
              <a:extLst>
                <a:ext uri="{FF2B5EF4-FFF2-40B4-BE49-F238E27FC236}">
                  <a16:creationId xmlns:a16="http://schemas.microsoft.com/office/drawing/2014/main" id="{F1C4CB3B-6E2C-C52A-CF2E-D91418AC9BE5}"/>
                </a:ext>
              </a:extLst>
            </p:cNvPr>
            <p:cNvSpPr/>
            <p:nvPr/>
          </p:nvSpPr>
          <p:spPr>
            <a:xfrm>
              <a:off x="4975607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810" y="1419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3">
              <a:extLst>
                <a:ext uri="{FF2B5EF4-FFF2-40B4-BE49-F238E27FC236}">
                  <a16:creationId xmlns:a16="http://schemas.microsoft.com/office/drawing/2014/main" id="{33E78DBF-BD8D-45DA-292D-D1945C5FC838}"/>
                </a:ext>
              </a:extLst>
            </p:cNvPr>
            <p:cNvSpPr/>
            <p:nvPr/>
          </p:nvSpPr>
          <p:spPr>
            <a:xfrm>
              <a:off x="4975607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810" h="1455" extrusionOk="0">
                  <a:moveTo>
                    <a:pt x="0" y="0"/>
                  </a:moveTo>
                  <a:lnTo>
                    <a:pt x="0" y="1454"/>
                  </a:lnTo>
                  <a:lnTo>
                    <a:pt x="3810" y="145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3">
              <a:extLst>
                <a:ext uri="{FF2B5EF4-FFF2-40B4-BE49-F238E27FC236}">
                  <a16:creationId xmlns:a16="http://schemas.microsoft.com/office/drawing/2014/main" id="{F766819D-B7C5-37CF-B42F-0E91D5FE5391}"/>
                </a:ext>
              </a:extLst>
            </p:cNvPr>
            <p:cNvSpPr/>
            <p:nvPr/>
          </p:nvSpPr>
          <p:spPr>
            <a:xfrm>
              <a:off x="4975607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10" y="1240"/>
                    <a:pt x="3810" y="972"/>
                  </a:cubicBez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8516E8-E99E-61AB-0BAC-BEA639C7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39" y="60624"/>
            <a:ext cx="2613826" cy="37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DA5CCB-D922-D6E2-065E-92D21207D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97" y="0"/>
            <a:ext cx="1229103" cy="55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Rectangle 19">
            <a:extLst>
              <a:ext uri="{FF2B5EF4-FFF2-40B4-BE49-F238E27FC236}">
                <a16:creationId xmlns:a16="http://schemas.microsoft.com/office/drawing/2014/main" id="{AE4A7AB6-8962-5448-5169-B6C5F8F6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6435725"/>
            <a:ext cx="7513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mbria" panose="02040503050406030204" pitchFamily="18" charset="0"/>
              </a:rPr>
              <a:t>2</a:t>
            </a:r>
            <a:r>
              <a:rPr lang="en-US" altLang="en-US" sz="1400" baseline="30000" dirty="0">
                <a:latin typeface="Cambria" panose="02040503050406030204" pitchFamily="18" charset="0"/>
              </a:rPr>
              <a:t>nd</a:t>
            </a:r>
            <a:r>
              <a:rPr lang="en-US" altLang="en-US" sz="1400" dirty="0">
                <a:latin typeface="Cambria" panose="02040503050406030204" pitchFamily="18" charset="0"/>
              </a:rPr>
              <a:t> Croatian Conference on Earthquake Engineering, Zagreb, Croatia, 22-24 March 2023</a:t>
            </a:r>
            <a:endParaRPr lang="en-US" altLang="en-US" sz="1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oogle Shape;7491;p76">
            <a:extLst>
              <a:ext uri="{FF2B5EF4-FFF2-40B4-BE49-F238E27FC236}">
                <a16:creationId xmlns:a16="http://schemas.microsoft.com/office/drawing/2014/main" id="{C8E666B9-4226-3B81-8086-6CCE7BF277A2}"/>
              </a:ext>
            </a:extLst>
          </p:cNvPr>
          <p:cNvGrpSpPr/>
          <p:nvPr/>
        </p:nvGrpSpPr>
        <p:grpSpPr>
          <a:xfrm>
            <a:off x="1982573" y="4115603"/>
            <a:ext cx="501558" cy="535943"/>
            <a:chOff x="-49027775" y="3183175"/>
            <a:chExt cx="299325" cy="299325"/>
          </a:xfrm>
          <a:solidFill>
            <a:schemeClr val="tx1"/>
          </a:solidFill>
        </p:grpSpPr>
        <p:sp>
          <p:nvSpPr>
            <p:cNvPr id="9" name="Google Shape;7492;p76">
              <a:extLst>
                <a:ext uri="{FF2B5EF4-FFF2-40B4-BE49-F238E27FC236}">
                  <a16:creationId xmlns:a16="http://schemas.microsoft.com/office/drawing/2014/main" id="{A7A13735-D0A6-F53D-E3F6-4147E8732B46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493;p76">
              <a:extLst>
                <a:ext uri="{FF2B5EF4-FFF2-40B4-BE49-F238E27FC236}">
                  <a16:creationId xmlns:a16="http://schemas.microsoft.com/office/drawing/2014/main" id="{F4060421-AA7B-2F88-0EA1-5FC3EF0A1B26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94;p76">
              <a:extLst>
                <a:ext uri="{FF2B5EF4-FFF2-40B4-BE49-F238E27FC236}">
                  <a16:creationId xmlns:a16="http://schemas.microsoft.com/office/drawing/2014/main" id="{58C6A891-0FFC-DA22-6FF5-E471CF28B486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95;p76">
              <a:extLst>
                <a:ext uri="{FF2B5EF4-FFF2-40B4-BE49-F238E27FC236}">
                  <a16:creationId xmlns:a16="http://schemas.microsoft.com/office/drawing/2014/main" id="{3CB643F9-1978-294B-6A3A-4FBA7B212683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312;p59">
            <a:extLst>
              <a:ext uri="{FF2B5EF4-FFF2-40B4-BE49-F238E27FC236}">
                <a16:creationId xmlns:a16="http://schemas.microsoft.com/office/drawing/2014/main" id="{622467CB-BE58-0546-91E0-B995848B469D}"/>
              </a:ext>
            </a:extLst>
          </p:cNvPr>
          <p:cNvGrpSpPr/>
          <p:nvPr/>
        </p:nvGrpSpPr>
        <p:grpSpPr>
          <a:xfrm>
            <a:off x="7774677" y="4155608"/>
            <a:ext cx="496992" cy="495359"/>
            <a:chOff x="5752798" y="4140092"/>
            <a:chExt cx="463655" cy="462131"/>
          </a:xfrm>
        </p:grpSpPr>
        <p:sp>
          <p:nvSpPr>
            <p:cNvPr id="16" name="Google Shape;1313;p59">
              <a:extLst>
                <a:ext uri="{FF2B5EF4-FFF2-40B4-BE49-F238E27FC236}">
                  <a16:creationId xmlns:a16="http://schemas.microsoft.com/office/drawing/2014/main" id="{BDF52DB6-12CA-D96F-AEB1-3A4CA2268C95}"/>
                </a:ext>
              </a:extLst>
            </p:cNvPr>
            <p:cNvSpPr/>
            <p:nvPr/>
          </p:nvSpPr>
          <p:spPr>
            <a:xfrm>
              <a:off x="5829548" y="4140092"/>
              <a:ext cx="304266" cy="351846"/>
            </a:xfrm>
            <a:custGeom>
              <a:avLst/>
              <a:gdLst/>
              <a:ahLst/>
              <a:cxnLst/>
              <a:rect l="l" t="t" r="r" b="b"/>
              <a:pathLst>
                <a:path w="10609" h="12268" extrusionOk="0">
                  <a:moveTo>
                    <a:pt x="7303" y="4720"/>
                  </a:moveTo>
                  <a:cubicBezTo>
                    <a:pt x="7423" y="4720"/>
                    <a:pt x="7544" y="4765"/>
                    <a:pt x="7637" y="4854"/>
                  </a:cubicBezTo>
                  <a:cubicBezTo>
                    <a:pt x="7816" y="5041"/>
                    <a:pt x="7816" y="5336"/>
                    <a:pt x="7637" y="5523"/>
                  </a:cubicBezTo>
                  <a:lnTo>
                    <a:pt x="6826" y="6326"/>
                  </a:lnTo>
                  <a:lnTo>
                    <a:pt x="6826" y="9894"/>
                  </a:lnTo>
                  <a:cubicBezTo>
                    <a:pt x="6826" y="10144"/>
                    <a:pt x="6647" y="10349"/>
                    <a:pt x="6406" y="10376"/>
                  </a:cubicBezTo>
                  <a:cubicBezTo>
                    <a:pt x="6387" y="10378"/>
                    <a:pt x="6367" y="10380"/>
                    <a:pt x="6348" y="10380"/>
                  </a:cubicBezTo>
                  <a:cubicBezTo>
                    <a:pt x="6097" y="10380"/>
                    <a:pt x="5889" y="10169"/>
                    <a:pt x="5889" y="9912"/>
                  </a:cubicBezTo>
                  <a:lnTo>
                    <a:pt x="5889" y="6602"/>
                  </a:lnTo>
                  <a:lnTo>
                    <a:pt x="4943" y="6602"/>
                  </a:lnTo>
                  <a:lnTo>
                    <a:pt x="4943" y="9894"/>
                  </a:lnTo>
                  <a:cubicBezTo>
                    <a:pt x="4943" y="10144"/>
                    <a:pt x="4765" y="10349"/>
                    <a:pt x="4524" y="10376"/>
                  </a:cubicBezTo>
                  <a:cubicBezTo>
                    <a:pt x="4504" y="10378"/>
                    <a:pt x="4484" y="10380"/>
                    <a:pt x="4464" y="10380"/>
                  </a:cubicBezTo>
                  <a:cubicBezTo>
                    <a:pt x="4205" y="10380"/>
                    <a:pt x="3998" y="10169"/>
                    <a:pt x="3998" y="9912"/>
                  </a:cubicBezTo>
                  <a:lnTo>
                    <a:pt x="3998" y="6326"/>
                  </a:lnTo>
                  <a:lnTo>
                    <a:pt x="3195" y="5523"/>
                  </a:lnTo>
                  <a:cubicBezTo>
                    <a:pt x="3007" y="5336"/>
                    <a:pt x="3007" y="5041"/>
                    <a:pt x="3195" y="4854"/>
                  </a:cubicBezTo>
                  <a:cubicBezTo>
                    <a:pt x="3284" y="4765"/>
                    <a:pt x="3404" y="4720"/>
                    <a:pt x="3525" y="4720"/>
                  </a:cubicBezTo>
                  <a:cubicBezTo>
                    <a:pt x="3645" y="4720"/>
                    <a:pt x="3766" y="4765"/>
                    <a:pt x="3855" y="4854"/>
                  </a:cubicBezTo>
                  <a:lnTo>
                    <a:pt x="4667" y="5666"/>
                  </a:lnTo>
                  <a:lnTo>
                    <a:pt x="6165" y="5666"/>
                  </a:lnTo>
                  <a:lnTo>
                    <a:pt x="6968" y="4854"/>
                  </a:lnTo>
                  <a:cubicBezTo>
                    <a:pt x="7062" y="4765"/>
                    <a:pt x="7182" y="4720"/>
                    <a:pt x="7303" y="4720"/>
                  </a:cubicBezTo>
                  <a:close/>
                  <a:moveTo>
                    <a:pt x="5398" y="1"/>
                  </a:moveTo>
                  <a:cubicBezTo>
                    <a:pt x="2784" y="1"/>
                    <a:pt x="731" y="1897"/>
                    <a:pt x="313" y="4220"/>
                  </a:cubicBezTo>
                  <a:cubicBezTo>
                    <a:pt x="1" y="5906"/>
                    <a:pt x="501" y="7566"/>
                    <a:pt x="1687" y="8788"/>
                  </a:cubicBezTo>
                  <a:cubicBezTo>
                    <a:pt x="1964" y="9064"/>
                    <a:pt x="2106" y="9421"/>
                    <a:pt x="2106" y="9787"/>
                  </a:cubicBezTo>
                  <a:lnTo>
                    <a:pt x="2106" y="10858"/>
                  </a:lnTo>
                  <a:cubicBezTo>
                    <a:pt x="2106" y="11634"/>
                    <a:pt x="2740" y="12267"/>
                    <a:pt x="3525" y="12267"/>
                  </a:cubicBezTo>
                  <a:lnTo>
                    <a:pt x="7298" y="12267"/>
                  </a:lnTo>
                  <a:cubicBezTo>
                    <a:pt x="8083" y="12267"/>
                    <a:pt x="8717" y="11634"/>
                    <a:pt x="8717" y="10858"/>
                  </a:cubicBezTo>
                  <a:lnTo>
                    <a:pt x="8717" y="9787"/>
                  </a:lnTo>
                  <a:cubicBezTo>
                    <a:pt x="8717" y="9412"/>
                    <a:pt x="8860" y="9064"/>
                    <a:pt x="9127" y="8797"/>
                  </a:cubicBezTo>
                  <a:cubicBezTo>
                    <a:pt x="10082" y="7816"/>
                    <a:pt x="10608" y="6540"/>
                    <a:pt x="10608" y="5193"/>
                  </a:cubicBezTo>
                  <a:cubicBezTo>
                    <a:pt x="10608" y="2320"/>
                    <a:pt x="8289" y="1"/>
                    <a:pt x="5416" y="1"/>
                  </a:cubicBezTo>
                  <a:cubicBezTo>
                    <a:pt x="5410" y="1"/>
                    <a:pt x="5404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14;p59">
              <a:extLst>
                <a:ext uri="{FF2B5EF4-FFF2-40B4-BE49-F238E27FC236}">
                  <a16:creationId xmlns:a16="http://schemas.microsoft.com/office/drawing/2014/main" id="{E2F0F541-F9C1-7B20-5A25-C4775C1BA0AA}"/>
                </a:ext>
              </a:extLst>
            </p:cNvPr>
            <p:cNvSpPr/>
            <p:nvPr/>
          </p:nvSpPr>
          <p:spPr>
            <a:xfrm>
              <a:off x="5752798" y="4275436"/>
              <a:ext cx="56586" cy="27160"/>
            </a:xfrm>
            <a:custGeom>
              <a:avLst/>
              <a:gdLst/>
              <a:ahLst/>
              <a:cxnLst/>
              <a:rect l="l" t="t" r="r" b="b"/>
              <a:pathLst>
                <a:path w="1973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1" y="706"/>
                    <a:pt x="224" y="947"/>
                    <a:pt x="500" y="947"/>
                  </a:cubicBezTo>
                  <a:lnTo>
                    <a:pt x="1464" y="947"/>
                  </a:lnTo>
                  <a:cubicBezTo>
                    <a:pt x="1705" y="947"/>
                    <a:pt x="1919" y="768"/>
                    <a:pt x="1945" y="527"/>
                  </a:cubicBezTo>
                  <a:cubicBezTo>
                    <a:pt x="1972" y="242"/>
                    <a:pt x="1758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15;p59">
              <a:extLst>
                <a:ext uri="{FF2B5EF4-FFF2-40B4-BE49-F238E27FC236}">
                  <a16:creationId xmlns:a16="http://schemas.microsoft.com/office/drawing/2014/main" id="{C94D3B7E-A88D-4A6A-3B65-CE78213075A5}"/>
                </a:ext>
              </a:extLst>
            </p:cNvPr>
            <p:cNvSpPr/>
            <p:nvPr/>
          </p:nvSpPr>
          <p:spPr>
            <a:xfrm>
              <a:off x="6159896" y="4275436"/>
              <a:ext cx="56557" cy="27160"/>
            </a:xfrm>
            <a:custGeom>
              <a:avLst/>
              <a:gdLst/>
              <a:ahLst/>
              <a:cxnLst/>
              <a:rect l="l" t="t" r="r" b="b"/>
              <a:pathLst>
                <a:path w="1972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0" y="706"/>
                    <a:pt x="223" y="947"/>
                    <a:pt x="500" y="947"/>
                  </a:cubicBezTo>
                  <a:lnTo>
                    <a:pt x="1463" y="947"/>
                  </a:lnTo>
                  <a:cubicBezTo>
                    <a:pt x="1704" y="947"/>
                    <a:pt x="1918" y="768"/>
                    <a:pt x="1945" y="527"/>
                  </a:cubicBezTo>
                  <a:cubicBezTo>
                    <a:pt x="1972" y="242"/>
                    <a:pt x="1749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16;p59">
              <a:extLst>
                <a:ext uri="{FF2B5EF4-FFF2-40B4-BE49-F238E27FC236}">
                  <a16:creationId xmlns:a16="http://schemas.microsoft.com/office/drawing/2014/main" id="{48F7D3D3-163E-D0D0-71EB-45362AF35F96}"/>
                </a:ext>
              </a:extLst>
            </p:cNvPr>
            <p:cNvSpPr/>
            <p:nvPr/>
          </p:nvSpPr>
          <p:spPr>
            <a:xfrm>
              <a:off x="578145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1361" y="0"/>
                  </a:moveTo>
                  <a:cubicBezTo>
                    <a:pt x="1280" y="0"/>
                    <a:pt x="1199" y="21"/>
                    <a:pt x="1125" y="65"/>
                  </a:cubicBezTo>
                  <a:lnTo>
                    <a:pt x="304" y="538"/>
                  </a:lnTo>
                  <a:cubicBezTo>
                    <a:pt x="81" y="663"/>
                    <a:pt x="1" y="957"/>
                    <a:pt x="135" y="1180"/>
                  </a:cubicBezTo>
                  <a:cubicBezTo>
                    <a:pt x="223" y="1334"/>
                    <a:pt x="378" y="1417"/>
                    <a:pt x="537" y="1417"/>
                  </a:cubicBezTo>
                  <a:cubicBezTo>
                    <a:pt x="619" y="1417"/>
                    <a:pt x="701" y="1395"/>
                    <a:pt x="777" y="1350"/>
                  </a:cubicBezTo>
                  <a:lnTo>
                    <a:pt x="1598" y="877"/>
                  </a:lnTo>
                  <a:cubicBezTo>
                    <a:pt x="1821" y="752"/>
                    <a:pt x="1901" y="467"/>
                    <a:pt x="1767" y="235"/>
                  </a:cubicBezTo>
                  <a:cubicBezTo>
                    <a:pt x="1684" y="85"/>
                    <a:pt x="1524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17;p59">
              <a:extLst>
                <a:ext uri="{FF2B5EF4-FFF2-40B4-BE49-F238E27FC236}">
                  <a16:creationId xmlns:a16="http://schemas.microsoft.com/office/drawing/2014/main" id="{3FE1344B-504E-A9A7-2C10-2FE2066B9EEE}"/>
                </a:ext>
              </a:extLst>
            </p:cNvPr>
            <p:cNvSpPr/>
            <p:nvPr/>
          </p:nvSpPr>
          <p:spPr>
            <a:xfrm>
              <a:off x="6133280" y="4167281"/>
              <a:ext cx="54521" cy="40611"/>
            </a:xfrm>
            <a:custGeom>
              <a:avLst/>
              <a:gdLst/>
              <a:ahLst/>
              <a:cxnLst/>
              <a:rect l="l" t="t" r="r" b="b"/>
              <a:pathLst>
                <a:path w="1901" h="1416" extrusionOk="0">
                  <a:moveTo>
                    <a:pt x="1356" y="0"/>
                  </a:moveTo>
                  <a:cubicBezTo>
                    <a:pt x="1277" y="0"/>
                    <a:pt x="1197" y="20"/>
                    <a:pt x="1124" y="61"/>
                  </a:cubicBezTo>
                  <a:lnTo>
                    <a:pt x="304" y="534"/>
                  </a:lnTo>
                  <a:cubicBezTo>
                    <a:pt x="81" y="667"/>
                    <a:pt x="0" y="953"/>
                    <a:pt x="134" y="1176"/>
                  </a:cubicBezTo>
                  <a:cubicBezTo>
                    <a:pt x="218" y="1332"/>
                    <a:pt x="378" y="1415"/>
                    <a:pt x="542" y="1415"/>
                  </a:cubicBezTo>
                  <a:cubicBezTo>
                    <a:pt x="622" y="1415"/>
                    <a:pt x="703" y="1395"/>
                    <a:pt x="776" y="1354"/>
                  </a:cubicBezTo>
                  <a:lnTo>
                    <a:pt x="1597" y="882"/>
                  </a:lnTo>
                  <a:cubicBezTo>
                    <a:pt x="1820" y="748"/>
                    <a:pt x="1900" y="462"/>
                    <a:pt x="1767" y="239"/>
                  </a:cubicBezTo>
                  <a:cubicBezTo>
                    <a:pt x="1677" y="83"/>
                    <a:pt x="1518" y="0"/>
                    <a:pt x="1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18;p59">
              <a:extLst>
                <a:ext uri="{FF2B5EF4-FFF2-40B4-BE49-F238E27FC236}">
                  <a16:creationId xmlns:a16="http://schemas.microsoft.com/office/drawing/2014/main" id="{B75967CB-E906-06C5-D98E-749A4A79F6E3}"/>
                </a:ext>
              </a:extLst>
            </p:cNvPr>
            <p:cNvSpPr/>
            <p:nvPr/>
          </p:nvSpPr>
          <p:spPr>
            <a:xfrm>
              <a:off x="5781450" y="4167166"/>
              <a:ext cx="54521" cy="40726"/>
            </a:xfrm>
            <a:custGeom>
              <a:avLst/>
              <a:gdLst/>
              <a:ahLst/>
              <a:cxnLst/>
              <a:rect l="l" t="t" r="r" b="b"/>
              <a:pathLst>
                <a:path w="1901" h="1420" extrusionOk="0">
                  <a:moveTo>
                    <a:pt x="545" y="0"/>
                  </a:moveTo>
                  <a:cubicBezTo>
                    <a:pt x="383" y="0"/>
                    <a:pt x="225" y="87"/>
                    <a:pt x="135" y="243"/>
                  </a:cubicBezTo>
                  <a:cubicBezTo>
                    <a:pt x="1" y="466"/>
                    <a:pt x="81" y="752"/>
                    <a:pt x="304" y="886"/>
                  </a:cubicBezTo>
                  <a:lnTo>
                    <a:pt x="1125" y="1358"/>
                  </a:lnTo>
                  <a:cubicBezTo>
                    <a:pt x="1198" y="1399"/>
                    <a:pt x="1279" y="1419"/>
                    <a:pt x="1359" y="1419"/>
                  </a:cubicBezTo>
                  <a:cubicBezTo>
                    <a:pt x="1523" y="1419"/>
                    <a:pt x="1683" y="1336"/>
                    <a:pt x="1767" y="1180"/>
                  </a:cubicBezTo>
                  <a:cubicBezTo>
                    <a:pt x="1901" y="957"/>
                    <a:pt x="1821" y="671"/>
                    <a:pt x="1598" y="538"/>
                  </a:cubicBezTo>
                  <a:lnTo>
                    <a:pt x="777" y="65"/>
                  </a:lnTo>
                  <a:cubicBezTo>
                    <a:pt x="704" y="21"/>
                    <a:pt x="624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19;p59">
              <a:extLst>
                <a:ext uri="{FF2B5EF4-FFF2-40B4-BE49-F238E27FC236}">
                  <a16:creationId xmlns:a16="http://schemas.microsoft.com/office/drawing/2014/main" id="{4DBAF903-1190-E326-0E81-0225649A3F15}"/>
                </a:ext>
              </a:extLst>
            </p:cNvPr>
            <p:cNvSpPr/>
            <p:nvPr/>
          </p:nvSpPr>
          <p:spPr>
            <a:xfrm>
              <a:off x="613328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540" y="0"/>
                  </a:moveTo>
                  <a:cubicBezTo>
                    <a:pt x="377" y="0"/>
                    <a:pt x="218" y="85"/>
                    <a:pt x="134" y="235"/>
                  </a:cubicBezTo>
                  <a:cubicBezTo>
                    <a:pt x="0" y="467"/>
                    <a:pt x="81" y="752"/>
                    <a:pt x="304" y="877"/>
                  </a:cubicBezTo>
                  <a:lnTo>
                    <a:pt x="1124" y="1350"/>
                  </a:lnTo>
                  <a:cubicBezTo>
                    <a:pt x="1200" y="1395"/>
                    <a:pt x="1282" y="1417"/>
                    <a:pt x="1364" y="1417"/>
                  </a:cubicBezTo>
                  <a:cubicBezTo>
                    <a:pt x="1523" y="1417"/>
                    <a:pt x="1678" y="1334"/>
                    <a:pt x="1767" y="1180"/>
                  </a:cubicBezTo>
                  <a:cubicBezTo>
                    <a:pt x="1900" y="957"/>
                    <a:pt x="1820" y="663"/>
                    <a:pt x="1597" y="538"/>
                  </a:cubicBezTo>
                  <a:lnTo>
                    <a:pt x="776" y="65"/>
                  </a:lnTo>
                  <a:cubicBezTo>
                    <a:pt x="703" y="21"/>
                    <a:pt x="621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20;p59">
              <a:extLst>
                <a:ext uri="{FF2B5EF4-FFF2-40B4-BE49-F238E27FC236}">
                  <a16:creationId xmlns:a16="http://schemas.microsoft.com/office/drawing/2014/main" id="{8ADC41BF-8097-E57E-7954-6AC082C60563}"/>
                </a:ext>
              </a:extLst>
            </p:cNvPr>
            <p:cNvSpPr/>
            <p:nvPr/>
          </p:nvSpPr>
          <p:spPr>
            <a:xfrm>
              <a:off x="5917054" y="4517760"/>
              <a:ext cx="135398" cy="84463"/>
            </a:xfrm>
            <a:custGeom>
              <a:avLst/>
              <a:gdLst/>
              <a:ahLst/>
              <a:cxnLst/>
              <a:rect l="l" t="t" r="r" b="b"/>
              <a:pathLst>
                <a:path w="4721" h="2945" extrusionOk="0">
                  <a:moveTo>
                    <a:pt x="1" y="0"/>
                  </a:moveTo>
                  <a:lnTo>
                    <a:pt x="1" y="518"/>
                  </a:lnTo>
                  <a:cubicBezTo>
                    <a:pt x="1" y="1303"/>
                    <a:pt x="634" y="1998"/>
                    <a:pt x="1419" y="1998"/>
                  </a:cubicBezTo>
                  <a:cubicBezTo>
                    <a:pt x="1419" y="2516"/>
                    <a:pt x="1839" y="2944"/>
                    <a:pt x="2365" y="2944"/>
                  </a:cubicBezTo>
                  <a:cubicBezTo>
                    <a:pt x="2882" y="2944"/>
                    <a:pt x="3302" y="2516"/>
                    <a:pt x="3302" y="1998"/>
                  </a:cubicBezTo>
                  <a:cubicBezTo>
                    <a:pt x="4087" y="1998"/>
                    <a:pt x="4720" y="1303"/>
                    <a:pt x="4720" y="518"/>
                  </a:cubicBezTo>
                  <a:lnTo>
                    <a:pt x="4720" y="0"/>
                  </a:lnTo>
                  <a:cubicBezTo>
                    <a:pt x="4569" y="27"/>
                    <a:pt x="4408" y="45"/>
                    <a:pt x="4247" y="45"/>
                  </a:cubicBezTo>
                  <a:lnTo>
                    <a:pt x="474" y="45"/>
                  </a:lnTo>
                  <a:cubicBezTo>
                    <a:pt x="313" y="45"/>
                    <a:pt x="153" y="2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12;p59">
            <a:extLst>
              <a:ext uri="{FF2B5EF4-FFF2-40B4-BE49-F238E27FC236}">
                <a16:creationId xmlns:a16="http://schemas.microsoft.com/office/drawing/2014/main" id="{87A9B10A-E02E-E269-4921-C62ABE159A52}"/>
              </a:ext>
            </a:extLst>
          </p:cNvPr>
          <p:cNvGrpSpPr/>
          <p:nvPr/>
        </p:nvGrpSpPr>
        <p:grpSpPr>
          <a:xfrm>
            <a:off x="5859148" y="4207375"/>
            <a:ext cx="495344" cy="406482"/>
            <a:chOff x="3493249" y="1968355"/>
            <a:chExt cx="462121" cy="379215"/>
          </a:xfrm>
        </p:grpSpPr>
        <p:sp>
          <p:nvSpPr>
            <p:cNvPr id="25" name="Google Shape;1013;p59">
              <a:extLst>
                <a:ext uri="{FF2B5EF4-FFF2-40B4-BE49-F238E27FC236}">
                  <a16:creationId xmlns:a16="http://schemas.microsoft.com/office/drawing/2014/main" id="{97319782-D3C4-EC2B-8011-1E7E3C99FFC6}"/>
                </a:ext>
              </a:extLst>
            </p:cNvPr>
            <p:cNvSpPr/>
            <p:nvPr/>
          </p:nvSpPr>
          <p:spPr>
            <a:xfrm>
              <a:off x="3602524" y="2036156"/>
              <a:ext cx="26873" cy="27160"/>
            </a:xfrm>
            <a:custGeom>
              <a:avLst/>
              <a:gdLst/>
              <a:ahLst/>
              <a:cxnLst/>
              <a:rect l="l" t="t" r="r" b="b"/>
              <a:pathLst>
                <a:path w="937" h="947" extrusionOk="0">
                  <a:moveTo>
                    <a:pt x="464" y="0"/>
                  </a:moveTo>
                  <a:cubicBezTo>
                    <a:pt x="205" y="0"/>
                    <a:pt x="0" y="206"/>
                    <a:pt x="0" y="473"/>
                  </a:cubicBezTo>
                  <a:cubicBezTo>
                    <a:pt x="0" y="732"/>
                    <a:pt x="205" y="946"/>
                    <a:pt x="464" y="946"/>
                  </a:cubicBezTo>
                  <a:cubicBezTo>
                    <a:pt x="732" y="946"/>
                    <a:pt x="937" y="732"/>
                    <a:pt x="937" y="473"/>
                  </a:cubicBezTo>
                  <a:cubicBezTo>
                    <a:pt x="937" y="206"/>
                    <a:pt x="732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4;p59">
              <a:extLst>
                <a:ext uri="{FF2B5EF4-FFF2-40B4-BE49-F238E27FC236}">
                  <a16:creationId xmlns:a16="http://schemas.microsoft.com/office/drawing/2014/main" id="{4B8F1DDB-422B-18D4-5CD3-8D832C32EB14}"/>
                </a:ext>
              </a:extLst>
            </p:cNvPr>
            <p:cNvSpPr/>
            <p:nvPr/>
          </p:nvSpPr>
          <p:spPr>
            <a:xfrm>
              <a:off x="3575392" y="2117265"/>
              <a:ext cx="81136" cy="54263"/>
            </a:xfrm>
            <a:custGeom>
              <a:avLst/>
              <a:gdLst/>
              <a:ahLst/>
              <a:cxnLst/>
              <a:rect l="l" t="t" r="r" b="b"/>
              <a:pathLst>
                <a:path w="2829" h="1892" extrusionOk="0">
                  <a:moveTo>
                    <a:pt x="473" y="0"/>
                  </a:moveTo>
                  <a:cubicBezTo>
                    <a:pt x="206" y="0"/>
                    <a:pt x="1" y="214"/>
                    <a:pt x="1" y="473"/>
                  </a:cubicBezTo>
                  <a:lnTo>
                    <a:pt x="1" y="1892"/>
                  </a:lnTo>
                  <a:lnTo>
                    <a:pt x="2829" y="1892"/>
                  </a:lnTo>
                  <a:lnTo>
                    <a:pt x="2829" y="473"/>
                  </a:lnTo>
                  <a:cubicBezTo>
                    <a:pt x="2829" y="214"/>
                    <a:pt x="2614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5;p59">
              <a:extLst>
                <a:ext uri="{FF2B5EF4-FFF2-40B4-BE49-F238E27FC236}">
                  <a16:creationId xmlns:a16="http://schemas.microsoft.com/office/drawing/2014/main" id="{7308AAE2-4F1C-7A96-C4AC-E407D26D8DDD}"/>
                </a:ext>
              </a:extLst>
            </p:cNvPr>
            <p:cNvSpPr/>
            <p:nvPr/>
          </p:nvSpPr>
          <p:spPr>
            <a:xfrm>
              <a:off x="3494540" y="2266176"/>
              <a:ext cx="459282" cy="81394"/>
            </a:xfrm>
            <a:custGeom>
              <a:avLst/>
              <a:gdLst/>
              <a:ahLst/>
              <a:cxnLst/>
              <a:rect l="l" t="t" r="r" b="b"/>
              <a:pathLst>
                <a:path w="16014" h="2838" extrusionOk="0">
                  <a:moveTo>
                    <a:pt x="0" y="0"/>
                  </a:moveTo>
                  <a:cubicBezTo>
                    <a:pt x="232" y="1597"/>
                    <a:pt x="1633" y="2837"/>
                    <a:pt x="3292" y="2837"/>
                  </a:cubicBezTo>
                  <a:lnTo>
                    <a:pt x="12731" y="2837"/>
                  </a:lnTo>
                  <a:cubicBezTo>
                    <a:pt x="14390" y="2837"/>
                    <a:pt x="15782" y="1597"/>
                    <a:pt x="16014" y="0"/>
                  </a:cubicBezTo>
                  <a:lnTo>
                    <a:pt x="10090" y="0"/>
                  </a:lnTo>
                  <a:lnTo>
                    <a:pt x="9287" y="812"/>
                  </a:lnTo>
                  <a:cubicBezTo>
                    <a:pt x="9198" y="892"/>
                    <a:pt x="9082" y="946"/>
                    <a:pt x="8957" y="946"/>
                  </a:cubicBezTo>
                  <a:lnTo>
                    <a:pt x="6120" y="946"/>
                  </a:lnTo>
                  <a:cubicBezTo>
                    <a:pt x="5995" y="946"/>
                    <a:pt x="5879" y="892"/>
                    <a:pt x="5790" y="812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6;p59">
              <a:extLst>
                <a:ext uri="{FF2B5EF4-FFF2-40B4-BE49-F238E27FC236}">
                  <a16:creationId xmlns:a16="http://schemas.microsoft.com/office/drawing/2014/main" id="{3E5F10CA-F876-2292-CF2F-65457A2CE338}"/>
                </a:ext>
              </a:extLst>
            </p:cNvPr>
            <p:cNvSpPr/>
            <p:nvPr/>
          </p:nvSpPr>
          <p:spPr>
            <a:xfrm>
              <a:off x="3493249" y="1968355"/>
              <a:ext cx="462121" cy="297842"/>
            </a:xfrm>
            <a:custGeom>
              <a:avLst/>
              <a:gdLst/>
              <a:ahLst/>
              <a:cxnLst/>
              <a:rect l="l" t="t" r="r" b="b"/>
              <a:pathLst>
                <a:path w="16113" h="10385" extrusionOk="0">
                  <a:moveTo>
                    <a:pt x="4274" y="1419"/>
                  </a:moveTo>
                  <a:cubicBezTo>
                    <a:pt x="5059" y="1419"/>
                    <a:pt x="5693" y="2052"/>
                    <a:pt x="5693" y="2837"/>
                  </a:cubicBezTo>
                  <a:cubicBezTo>
                    <a:pt x="5693" y="3613"/>
                    <a:pt x="5059" y="4247"/>
                    <a:pt x="4274" y="4247"/>
                  </a:cubicBezTo>
                  <a:lnTo>
                    <a:pt x="5220" y="4247"/>
                  </a:lnTo>
                  <a:cubicBezTo>
                    <a:pt x="6005" y="4247"/>
                    <a:pt x="6638" y="4889"/>
                    <a:pt x="6638" y="5665"/>
                  </a:cubicBezTo>
                  <a:lnTo>
                    <a:pt x="6638" y="7556"/>
                  </a:lnTo>
                  <a:cubicBezTo>
                    <a:pt x="6638" y="7815"/>
                    <a:pt x="6424" y="8029"/>
                    <a:pt x="6165" y="8029"/>
                  </a:cubicBezTo>
                  <a:lnTo>
                    <a:pt x="2392" y="8029"/>
                  </a:lnTo>
                  <a:cubicBezTo>
                    <a:pt x="2133" y="8029"/>
                    <a:pt x="1919" y="7815"/>
                    <a:pt x="1919" y="7556"/>
                  </a:cubicBezTo>
                  <a:lnTo>
                    <a:pt x="1919" y="5665"/>
                  </a:lnTo>
                  <a:cubicBezTo>
                    <a:pt x="1919" y="4889"/>
                    <a:pt x="2552" y="4247"/>
                    <a:pt x="3337" y="4247"/>
                  </a:cubicBezTo>
                  <a:lnTo>
                    <a:pt x="4274" y="4247"/>
                  </a:lnTo>
                  <a:cubicBezTo>
                    <a:pt x="3498" y="4247"/>
                    <a:pt x="2865" y="3613"/>
                    <a:pt x="2865" y="2837"/>
                  </a:cubicBezTo>
                  <a:cubicBezTo>
                    <a:pt x="2865" y="2052"/>
                    <a:pt x="3498" y="1419"/>
                    <a:pt x="4274" y="1419"/>
                  </a:cubicBezTo>
                  <a:close/>
                  <a:moveTo>
                    <a:pt x="13717" y="3303"/>
                  </a:moveTo>
                  <a:cubicBezTo>
                    <a:pt x="13837" y="3303"/>
                    <a:pt x="13958" y="3350"/>
                    <a:pt x="14052" y="3444"/>
                  </a:cubicBezTo>
                  <a:cubicBezTo>
                    <a:pt x="14239" y="3631"/>
                    <a:pt x="14239" y="3926"/>
                    <a:pt x="14052" y="4113"/>
                  </a:cubicBezTo>
                  <a:lnTo>
                    <a:pt x="12160" y="6004"/>
                  </a:lnTo>
                  <a:cubicBezTo>
                    <a:pt x="12071" y="6093"/>
                    <a:pt x="11951" y="6138"/>
                    <a:pt x="11830" y="6138"/>
                  </a:cubicBezTo>
                  <a:cubicBezTo>
                    <a:pt x="11710" y="6138"/>
                    <a:pt x="11589" y="6093"/>
                    <a:pt x="11500" y="6004"/>
                  </a:cubicBezTo>
                  <a:lnTo>
                    <a:pt x="10885" y="5389"/>
                  </a:lnTo>
                  <a:lnTo>
                    <a:pt x="9190" y="7084"/>
                  </a:lnTo>
                  <a:lnTo>
                    <a:pt x="13721" y="7084"/>
                  </a:lnTo>
                  <a:cubicBezTo>
                    <a:pt x="13980" y="7084"/>
                    <a:pt x="14194" y="7298"/>
                    <a:pt x="14194" y="7556"/>
                  </a:cubicBezTo>
                  <a:cubicBezTo>
                    <a:pt x="14194" y="7815"/>
                    <a:pt x="13980" y="8029"/>
                    <a:pt x="13721" y="8029"/>
                  </a:cubicBezTo>
                  <a:lnTo>
                    <a:pt x="8057" y="8029"/>
                  </a:lnTo>
                  <a:cubicBezTo>
                    <a:pt x="7798" y="8029"/>
                    <a:pt x="7584" y="7815"/>
                    <a:pt x="7584" y="7556"/>
                  </a:cubicBezTo>
                  <a:lnTo>
                    <a:pt x="7584" y="3774"/>
                  </a:lnTo>
                  <a:cubicBezTo>
                    <a:pt x="7584" y="3515"/>
                    <a:pt x="7798" y="3310"/>
                    <a:pt x="8057" y="3310"/>
                  </a:cubicBezTo>
                  <a:cubicBezTo>
                    <a:pt x="8315" y="3310"/>
                    <a:pt x="8529" y="3515"/>
                    <a:pt x="8529" y="3774"/>
                  </a:cubicBezTo>
                  <a:lnTo>
                    <a:pt x="8529" y="6415"/>
                  </a:lnTo>
                  <a:lnTo>
                    <a:pt x="10554" y="4389"/>
                  </a:lnTo>
                  <a:cubicBezTo>
                    <a:pt x="10644" y="4296"/>
                    <a:pt x="10764" y="4249"/>
                    <a:pt x="10886" y="4249"/>
                  </a:cubicBezTo>
                  <a:cubicBezTo>
                    <a:pt x="11007" y="4249"/>
                    <a:pt x="11130" y="4296"/>
                    <a:pt x="11224" y="4389"/>
                  </a:cubicBezTo>
                  <a:lnTo>
                    <a:pt x="11830" y="4996"/>
                  </a:lnTo>
                  <a:lnTo>
                    <a:pt x="13382" y="3444"/>
                  </a:lnTo>
                  <a:cubicBezTo>
                    <a:pt x="13476" y="3350"/>
                    <a:pt x="13597" y="3303"/>
                    <a:pt x="13717" y="3303"/>
                  </a:cubicBezTo>
                  <a:close/>
                  <a:moveTo>
                    <a:pt x="1446" y="0"/>
                  </a:moveTo>
                  <a:cubicBezTo>
                    <a:pt x="661" y="0"/>
                    <a:pt x="1" y="634"/>
                    <a:pt x="1" y="1419"/>
                  </a:cubicBezTo>
                  <a:lnTo>
                    <a:pt x="1" y="9439"/>
                  </a:lnTo>
                  <a:lnTo>
                    <a:pt x="5220" y="9439"/>
                  </a:lnTo>
                  <a:cubicBezTo>
                    <a:pt x="5345" y="9439"/>
                    <a:pt x="5469" y="9492"/>
                    <a:pt x="5559" y="9581"/>
                  </a:cubicBezTo>
                  <a:lnTo>
                    <a:pt x="6362" y="10384"/>
                  </a:lnTo>
                  <a:lnTo>
                    <a:pt x="8806" y="10384"/>
                  </a:lnTo>
                  <a:lnTo>
                    <a:pt x="9609" y="9581"/>
                  </a:lnTo>
                  <a:cubicBezTo>
                    <a:pt x="9698" y="9492"/>
                    <a:pt x="9814" y="9439"/>
                    <a:pt x="9939" y="9439"/>
                  </a:cubicBezTo>
                  <a:lnTo>
                    <a:pt x="16112" y="9439"/>
                  </a:lnTo>
                  <a:lnTo>
                    <a:pt x="16112" y="1419"/>
                  </a:lnTo>
                  <a:cubicBezTo>
                    <a:pt x="16112" y="634"/>
                    <a:pt x="15443" y="0"/>
                    <a:pt x="14658" y="0"/>
                  </a:cubicBezTo>
                  <a:lnTo>
                    <a:pt x="8529" y="0"/>
                  </a:lnTo>
                  <a:lnTo>
                    <a:pt x="8529" y="946"/>
                  </a:lnTo>
                  <a:cubicBezTo>
                    <a:pt x="8529" y="1205"/>
                    <a:pt x="8315" y="1419"/>
                    <a:pt x="8057" y="1419"/>
                  </a:cubicBezTo>
                  <a:cubicBezTo>
                    <a:pt x="7798" y="1419"/>
                    <a:pt x="7584" y="1205"/>
                    <a:pt x="7584" y="946"/>
                  </a:cubicBezTo>
                  <a:lnTo>
                    <a:pt x="7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5848;p73">
            <a:extLst>
              <a:ext uri="{FF2B5EF4-FFF2-40B4-BE49-F238E27FC236}">
                <a16:creationId xmlns:a16="http://schemas.microsoft.com/office/drawing/2014/main" id="{3040DA3F-5C2E-14B8-9CFC-05C39C58C201}"/>
              </a:ext>
            </a:extLst>
          </p:cNvPr>
          <p:cNvGrpSpPr/>
          <p:nvPr/>
        </p:nvGrpSpPr>
        <p:grpSpPr>
          <a:xfrm>
            <a:off x="3941637" y="4098866"/>
            <a:ext cx="443282" cy="518094"/>
            <a:chOff x="-39998250" y="3605325"/>
            <a:chExt cx="288875" cy="317450"/>
          </a:xfrm>
          <a:solidFill>
            <a:schemeClr val="tx1"/>
          </a:solidFill>
        </p:grpSpPr>
        <p:sp>
          <p:nvSpPr>
            <p:cNvPr id="30" name="Google Shape;5849;p73">
              <a:extLst>
                <a:ext uri="{FF2B5EF4-FFF2-40B4-BE49-F238E27FC236}">
                  <a16:creationId xmlns:a16="http://schemas.microsoft.com/office/drawing/2014/main" id="{A02B1D7F-E069-95B1-B735-3FA9F7929C7A}"/>
                </a:ext>
              </a:extLst>
            </p:cNvPr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50;p73">
              <a:extLst>
                <a:ext uri="{FF2B5EF4-FFF2-40B4-BE49-F238E27FC236}">
                  <a16:creationId xmlns:a16="http://schemas.microsoft.com/office/drawing/2014/main" id="{3F2CD78C-8928-F7EF-89E4-97E0C7FA17F0}"/>
                </a:ext>
              </a:extLst>
            </p:cNvPr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F3FA20-97BE-A584-42F2-B2EEE4AD9A00}"/>
              </a:ext>
            </a:extLst>
          </p:cNvPr>
          <p:cNvSpPr txBox="1"/>
          <p:nvPr/>
        </p:nvSpPr>
        <p:spPr>
          <a:xfrm flipH="1">
            <a:off x="2344834" y="3753993"/>
            <a:ext cx="2097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O’Reilly, G., Goggins, J. (2021)</a:t>
            </a:r>
          </a:p>
        </p:txBody>
      </p:sp>
    </p:spTree>
    <p:extLst>
      <p:ext uri="{BB962C8B-B14F-4D97-AF65-F5344CB8AC3E}">
        <p14:creationId xmlns:p14="http://schemas.microsoft.com/office/powerpoint/2010/main" val="17782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0" build="allAtOnce"/>
      <p:bldP spid="562" grpId="0" build="allAtOnce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3">
            <a:extLst>
              <a:ext uri="{FF2B5EF4-FFF2-40B4-BE49-F238E27FC236}">
                <a16:creationId xmlns:a16="http://schemas.microsoft.com/office/drawing/2014/main" id="{FCB3724C-94CD-89A6-8AF2-C515F23767A6}"/>
              </a:ext>
            </a:extLst>
          </p:cNvPr>
          <p:cNvSpPr txBox="1"/>
          <p:nvPr/>
        </p:nvSpPr>
        <p:spPr>
          <a:xfrm flipH="1">
            <a:off x="2485161" y="4912033"/>
            <a:ext cx="3271838" cy="622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b="1" kern="0" dirty="0">
                <a:solidFill>
                  <a:srgbClr val="212121"/>
                </a:solidFill>
                <a:latin typeface="Sora"/>
                <a:ea typeface="Sora"/>
                <a:cs typeface="Sora"/>
                <a:sym typeface="Sora"/>
              </a:rPr>
              <a:t>Experimental Testing</a:t>
            </a:r>
            <a:endParaRPr b="1" kern="0" dirty="0">
              <a:solidFill>
                <a:srgbClr val="21212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65" name="Google Shape;565;p43">
            <a:extLst>
              <a:ext uri="{FF2B5EF4-FFF2-40B4-BE49-F238E27FC236}">
                <a16:creationId xmlns:a16="http://schemas.microsoft.com/office/drawing/2014/main" id="{187D062A-8DA9-9121-81A6-1A3EB690E39D}"/>
              </a:ext>
            </a:extLst>
          </p:cNvPr>
          <p:cNvSpPr txBox="1"/>
          <p:nvPr/>
        </p:nvSpPr>
        <p:spPr>
          <a:xfrm flipH="1">
            <a:off x="2578030" y="5147702"/>
            <a:ext cx="3086100" cy="76358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1200" kern="0" dirty="0">
                <a:solidFill>
                  <a:srgbClr val="212121"/>
                </a:solidFill>
                <a:latin typeface="Karla"/>
                <a:ea typeface="Karla"/>
                <a:cs typeface="Karla"/>
                <a:sym typeface="Karla"/>
              </a:rPr>
              <a:t>Validation of theoretical system behaviour</a:t>
            </a:r>
            <a:endParaRPr sz="1200" kern="0" dirty="0">
              <a:solidFill>
                <a:srgbClr val="21212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8" name="Picture 7" descr="A picture containing building, outdoor, ground, metal&#10;&#10;Description automatically generated">
            <a:extLst>
              <a:ext uri="{FF2B5EF4-FFF2-40B4-BE49-F238E27FC236}">
                <a16:creationId xmlns:a16="http://schemas.microsoft.com/office/drawing/2014/main" id="{0B941944-3844-290C-CCF9-336CB778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4" y="623602"/>
            <a:ext cx="2550813" cy="22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C66E4C85-B2D8-E5EF-2B9B-D844F5BF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76" y="720579"/>
            <a:ext cx="4807863" cy="237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Rectangle 19">
            <a:extLst>
              <a:ext uri="{FF2B5EF4-FFF2-40B4-BE49-F238E27FC236}">
                <a16:creationId xmlns:a16="http://schemas.microsoft.com/office/drawing/2014/main" id="{AE4A7AB6-8962-5448-5169-B6C5F8F6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6435725"/>
            <a:ext cx="7513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mbria" panose="02040503050406030204" pitchFamily="18" charset="0"/>
              </a:rPr>
              <a:t>2</a:t>
            </a:r>
            <a:r>
              <a:rPr lang="en-US" altLang="en-US" sz="1400" baseline="30000">
                <a:latin typeface="Cambria" panose="02040503050406030204" pitchFamily="18" charset="0"/>
              </a:rPr>
              <a:t>nd</a:t>
            </a:r>
            <a:r>
              <a:rPr lang="en-US" altLang="en-US" sz="1400">
                <a:latin typeface="Cambria" panose="02040503050406030204" pitchFamily="18" charset="0"/>
              </a:rPr>
              <a:t> Croatian Conference on Earthquake Engineering, Zagreb, Croatia, 22-24 March 2023</a:t>
            </a:r>
            <a:endParaRPr lang="en-US" altLang="en-US" sz="14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D4FEE8-67B8-EB04-12B0-F0E8F946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32" y="866496"/>
            <a:ext cx="4450668" cy="22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560;p43">
            <a:extLst>
              <a:ext uri="{FF2B5EF4-FFF2-40B4-BE49-F238E27FC236}">
                <a16:creationId xmlns:a16="http://schemas.microsoft.com/office/drawing/2014/main" id="{65C1A7E5-0A80-48DE-0BDD-D110A8C9FC5C}"/>
              </a:ext>
            </a:extLst>
          </p:cNvPr>
          <p:cNvSpPr/>
          <p:nvPr/>
        </p:nvSpPr>
        <p:spPr>
          <a:xfrm>
            <a:off x="179705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563;p43">
            <a:extLst>
              <a:ext uri="{FF2B5EF4-FFF2-40B4-BE49-F238E27FC236}">
                <a16:creationId xmlns:a16="http://schemas.microsoft.com/office/drawing/2014/main" id="{22AEE582-0BEF-3C59-F3A7-283879520942}"/>
              </a:ext>
            </a:extLst>
          </p:cNvPr>
          <p:cNvSpPr/>
          <p:nvPr/>
        </p:nvSpPr>
        <p:spPr>
          <a:xfrm>
            <a:off x="372586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566;p43">
            <a:extLst>
              <a:ext uri="{FF2B5EF4-FFF2-40B4-BE49-F238E27FC236}">
                <a16:creationId xmlns:a16="http://schemas.microsoft.com/office/drawing/2014/main" id="{71E30494-21F1-6913-EFDC-C7B3508BACD4}"/>
              </a:ext>
            </a:extLst>
          </p:cNvPr>
          <p:cNvSpPr/>
          <p:nvPr/>
        </p:nvSpPr>
        <p:spPr>
          <a:xfrm>
            <a:off x="5653088" y="3946272"/>
            <a:ext cx="885825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569;p43">
            <a:extLst>
              <a:ext uri="{FF2B5EF4-FFF2-40B4-BE49-F238E27FC236}">
                <a16:creationId xmlns:a16="http://schemas.microsoft.com/office/drawing/2014/main" id="{C9C5B3D3-1B9B-7936-01E0-B8182E82CDE9}"/>
              </a:ext>
            </a:extLst>
          </p:cNvPr>
          <p:cNvSpPr/>
          <p:nvPr/>
        </p:nvSpPr>
        <p:spPr>
          <a:xfrm>
            <a:off x="758190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572;p43">
            <a:extLst>
              <a:ext uri="{FF2B5EF4-FFF2-40B4-BE49-F238E27FC236}">
                <a16:creationId xmlns:a16="http://schemas.microsoft.com/office/drawing/2014/main" id="{0F872C34-D090-819E-0A11-BFDE348B7F0C}"/>
              </a:ext>
            </a:extLst>
          </p:cNvPr>
          <p:cNvSpPr/>
          <p:nvPr/>
        </p:nvSpPr>
        <p:spPr>
          <a:xfrm>
            <a:off x="951071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Google Shape;575;p43">
            <a:extLst>
              <a:ext uri="{FF2B5EF4-FFF2-40B4-BE49-F238E27FC236}">
                <a16:creationId xmlns:a16="http://schemas.microsoft.com/office/drawing/2014/main" id="{AFDBEE2F-C713-7F96-BA4E-47298028C1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128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oogle Shape;576;p43">
            <a:extLst>
              <a:ext uri="{FF2B5EF4-FFF2-40B4-BE49-F238E27FC236}">
                <a16:creationId xmlns:a16="http://schemas.microsoft.com/office/drawing/2014/main" id="{9F102920-68FC-6D02-8100-03D28EED2A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100" y="4387597"/>
            <a:ext cx="10429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oogle Shape;577;p43">
            <a:extLst>
              <a:ext uri="{FF2B5EF4-FFF2-40B4-BE49-F238E27FC236}">
                <a16:creationId xmlns:a16="http://schemas.microsoft.com/office/drawing/2014/main" id="{ACA5C86D-45A2-37D8-4EE0-C754602C81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38913" y="4387597"/>
            <a:ext cx="1042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oogle Shape;578;p43">
            <a:extLst>
              <a:ext uri="{FF2B5EF4-FFF2-40B4-BE49-F238E27FC236}">
                <a16:creationId xmlns:a16="http://schemas.microsoft.com/office/drawing/2014/main" id="{D9BD0CFA-CED1-6895-8502-CDD6D6494C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6613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Google Shape;579;p43">
            <a:extLst>
              <a:ext uri="{FF2B5EF4-FFF2-40B4-BE49-F238E27FC236}">
                <a16:creationId xmlns:a16="http://schemas.microsoft.com/office/drawing/2014/main" id="{DA5FE362-DE6D-6F0D-1C1E-6ECEFECB3201}"/>
              </a:ext>
            </a:extLst>
          </p:cNvPr>
          <p:cNvGrpSpPr>
            <a:grpSpLocks/>
          </p:cNvGrpSpPr>
          <p:nvPr/>
        </p:nvGrpSpPr>
        <p:grpSpPr bwMode="auto">
          <a:xfrm>
            <a:off x="9696450" y="4133597"/>
            <a:ext cx="511175" cy="509588"/>
            <a:chOff x="4623425" y="1926825"/>
            <a:chExt cx="462867" cy="462178"/>
          </a:xfrm>
        </p:grpSpPr>
        <p:sp>
          <p:nvSpPr>
            <p:cNvPr id="41" name="Google Shape;580;p43">
              <a:extLst>
                <a:ext uri="{FF2B5EF4-FFF2-40B4-BE49-F238E27FC236}">
                  <a16:creationId xmlns:a16="http://schemas.microsoft.com/office/drawing/2014/main" id="{E4F71A1C-7F65-C2C4-11C2-E3F99611E91A}"/>
                </a:ext>
              </a:extLst>
            </p:cNvPr>
            <p:cNvSpPr/>
            <p:nvPr/>
          </p:nvSpPr>
          <p:spPr>
            <a:xfrm>
              <a:off x="4623425" y="1926825"/>
              <a:ext cx="462867" cy="462178"/>
            </a:xfrm>
            <a:custGeom>
              <a:avLst/>
              <a:gdLst/>
              <a:ahLst/>
              <a:cxnLst/>
              <a:rect l="l" t="t" r="r" b="b"/>
              <a:pathLst>
                <a:path w="16139" h="16115" extrusionOk="0">
                  <a:moveTo>
                    <a:pt x="480" y="1"/>
                  </a:moveTo>
                  <a:cubicBezTo>
                    <a:pt x="215" y="1"/>
                    <a:pt x="0" y="215"/>
                    <a:pt x="0" y="476"/>
                  </a:cubicBezTo>
                  <a:lnTo>
                    <a:pt x="0" y="15642"/>
                  </a:lnTo>
                  <a:cubicBezTo>
                    <a:pt x="0" y="15900"/>
                    <a:pt x="214" y="16114"/>
                    <a:pt x="473" y="16114"/>
                  </a:cubicBezTo>
                  <a:lnTo>
                    <a:pt x="15630" y="16114"/>
                  </a:lnTo>
                  <a:cubicBezTo>
                    <a:pt x="15871" y="16114"/>
                    <a:pt x="16085" y="15936"/>
                    <a:pt x="16112" y="15695"/>
                  </a:cubicBezTo>
                  <a:cubicBezTo>
                    <a:pt x="16138" y="15410"/>
                    <a:pt x="15915" y="15169"/>
                    <a:pt x="15639" y="15169"/>
                  </a:cubicBezTo>
                  <a:lnTo>
                    <a:pt x="946" y="15169"/>
                  </a:lnTo>
                  <a:lnTo>
                    <a:pt x="946" y="14223"/>
                  </a:lnTo>
                  <a:lnTo>
                    <a:pt x="1401" y="14223"/>
                  </a:lnTo>
                  <a:cubicBezTo>
                    <a:pt x="1642" y="14223"/>
                    <a:pt x="1856" y="14045"/>
                    <a:pt x="1882" y="13804"/>
                  </a:cubicBezTo>
                  <a:cubicBezTo>
                    <a:pt x="1918" y="13518"/>
                    <a:pt x="1695" y="13278"/>
                    <a:pt x="1419" y="13278"/>
                  </a:cubicBezTo>
                  <a:lnTo>
                    <a:pt x="946" y="13278"/>
                  </a:lnTo>
                  <a:lnTo>
                    <a:pt x="946" y="11360"/>
                  </a:lnTo>
                  <a:lnTo>
                    <a:pt x="1401" y="11360"/>
                  </a:lnTo>
                  <a:cubicBezTo>
                    <a:pt x="1642" y="11360"/>
                    <a:pt x="1856" y="11181"/>
                    <a:pt x="1882" y="10940"/>
                  </a:cubicBezTo>
                  <a:cubicBezTo>
                    <a:pt x="1918" y="10655"/>
                    <a:pt x="1695" y="10414"/>
                    <a:pt x="1419" y="10414"/>
                  </a:cubicBezTo>
                  <a:lnTo>
                    <a:pt x="946" y="10414"/>
                  </a:lnTo>
                  <a:lnTo>
                    <a:pt x="946" y="8496"/>
                  </a:lnTo>
                  <a:lnTo>
                    <a:pt x="1401" y="8496"/>
                  </a:lnTo>
                  <a:cubicBezTo>
                    <a:pt x="1642" y="8496"/>
                    <a:pt x="1856" y="8318"/>
                    <a:pt x="1882" y="8077"/>
                  </a:cubicBezTo>
                  <a:cubicBezTo>
                    <a:pt x="1918" y="7791"/>
                    <a:pt x="1695" y="7550"/>
                    <a:pt x="1419" y="7550"/>
                  </a:cubicBezTo>
                  <a:lnTo>
                    <a:pt x="946" y="7550"/>
                  </a:lnTo>
                  <a:lnTo>
                    <a:pt x="946" y="5668"/>
                  </a:lnTo>
                  <a:lnTo>
                    <a:pt x="1401" y="5668"/>
                  </a:lnTo>
                  <a:cubicBezTo>
                    <a:pt x="1642" y="5668"/>
                    <a:pt x="1856" y="5490"/>
                    <a:pt x="1882" y="5249"/>
                  </a:cubicBezTo>
                  <a:cubicBezTo>
                    <a:pt x="1918" y="4963"/>
                    <a:pt x="1695" y="4722"/>
                    <a:pt x="1419" y="4722"/>
                  </a:cubicBezTo>
                  <a:lnTo>
                    <a:pt x="946" y="4722"/>
                  </a:lnTo>
                  <a:lnTo>
                    <a:pt x="946" y="2831"/>
                  </a:lnTo>
                  <a:lnTo>
                    <a:pt x="1401" y="2831"/>
                  </a:lnTo>
                  <a:cubicBezTo>
                    <a:pt x="1642" y="2831"/>
                    <a:pt x="1856" y="2653"/>
                    <a:pt x="1882" y="2412"/>
                  </a:cubicBezTo>
                  <a:cubicBezTo>
                    <a:pt x="1918" y="2135"/>
                    <a:pt x="1695" y="1894"/>
                    <a:pt x="1419" y="1894"/>
                  </a:cubicBezTo>
                  <a:lnTo>
                    <a:pt x="946" y="1894"/>
                  </a:lnTo>
                  <a:lnTo>
                    <a:pt x="946" y="485"/>
                  </a:lnTo>
                  <a:cubicBezTo>
                    <a:pt x="946" y="244"/>
                    <a:pt x="767" y="30"/>
                    <a:pt x="526" y="3"/>
                  </a:cubicBezTo>
                  <a:cubicBezTo>
                    <a:pt x="511" y="2"/>
                    <a:pt x="495" y="1"/>
                    <a:pt x="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81;p43">
              <a:extLst>
                <a:ext uri="{FF2B5EF4-FFF2-40B4-BE49-F238E27FC236}">
                  <a16:creationId xmlns:a16="http://schemas.microsoft.com/office/drawing/2014/main" id="{0F75E93D-E0DC-6D66-E0C5-F948014A7124}"/>
                </a:ext>
              </a:extLst>
            </p:cNvPr>
            <p:cNvSpPr/>
            <p:nvPr/>
          </p:nvSpPr>
          <p:spPr>
            <a:xfrm>
              <a:off x="4729798" y="1926825"/>
              <a:ext cx="327744" cy="190054"/>
            </a:xfrm>
            <a:custGeom>
              <a:avLst/>
              <a:gdLst/>
              <a:ahLst/>
              <a:cxnLst/>
              <a:rect l="l" t="t" r="r" b="b"/>
              <a:pathLst>
                <a:path w="11429" h="6608" extrusionOk="0">
                  <a:moveTo>
                    <a:pt x="9073" y="0"/>
                  </a:moveTo>
                  <a:cubicBezTo>
                    <a:pt x="8832" y="0"/>
                    <a:pt x="8618" y="179"/>
                    <a:pt x="8591" y="419"/>
                  </a:cubicBezTo>
                  <a:cubicBezTo>
                    <a:pt x="8564" y="705"/>
                    <a:pt x="8788" y="946"/>
                    <a:pt x="9064" y="946"/>
                  </a:cubicBezTo>
                  <a:lnTo>
                    <a:pt x="9813" y="946"/>
                  </a:lnTo>
                  <a:lnTo>
                    <a:pt x="5763" y="4996"/>
                  </a:lnTo>
                  <a:lnTo>
                    <a:pt x="5763" y="2355"/>
                  </a:lnTo>
                  <a:cubicBezTo>
                    <a:pt x="5763" y="2177"/>
                    <a:pt x="5656" y="2016"/>
                    <a:pt x="5496" y="1936"/>
                  </a:cubicBezTo>
                  <a:cubicBezTo>
                    <a:pt x="5426" y="1903"/>
                    <a:pt x="5352" y="1887"/>
                    <a:pt x="5280" y="1887"/>
                  </a:cubicBezTo>
                  <a:cubicBezTo>
                    <a:pt x="5176" y="1887"/>
                    <a:pt x="5075" y="1921"/>
                    <a:pt x="4996" y="1990"/>
                  </a:cubicBezTo>
                  <a:lnTo>
                    <a:pt x="241" y="5763"/>
                  </a:lnTo>
                  <a:cubicBezTo>
                    <a:pt x="36" y="5933"/>
                    <a:pt x="0" y="6227"/>
                    <a:pt x="170" y="6432"/>
                  </a:cubicBezTo>
                  <a:cubicBezTo>
                    <a:pt x="261" y="6549"/>
                    <a:pt x="395" y="6607"/>
                    <a:pt x="531" y="6607"/>
                  </a:cubicBezTo>
                  <a:cubicBezTo>
                    <a:pt x="636" y="6607"/>
                    <a:pt x="741" y="6573"/>
                    <a:pt x="830" y="6504"/>
                  </a:cubicBezTo>
                  <a:lnTo>
                    <a:pt x="4818" y="3346"/>
                  </a:lnTo>
                  <a:lnTo>
                    <a:pt x="4818" y="6129"/>
                  </a:lnTo>
                  <a:cubicBezTo>
                    <a:pt x="4818" y="6325"/>
                    <a:pt x="4934" y="6495"/>
                    <a:pt x="5103" y="6566"/>
                  </a:cubicBezTo>
                  <a:cubicBezTo>
                    <a:pt x="5163" y="6590"/>
                    <a:pt x="5227" y="6602"/>
                    <a:pt x="5289" y="6602"/>
                  </a:cubicBezTo>
                  <a:cubicBezTo>
                    <a:pt x="5412" y="6602"/>
                    <a:pt x="5532" y="6556"/>
                    <a:pt x="5621" y="6468"/>
                  </a:cubicBezTo>
                  <a:lnTo>
                    <a:pt x="10483" y="1606"/>
                  </a:lnTo>
                  <a:lnTo>
                    <a:pt x="10483" y="2346"/>
                  </a:lnTo>
                  <a:cubicBezTo>
                    <a:pt x="10483" y="2587"/>
                    <a:pt x="10661" y="2801"/>
                    <a:pt x="10902" y="2828"/>
                  </a:cubicBezTo>
                  <a:cubicBezTo>
                    <a:pt x="10922" y="2831"/>
                    <a:pt x="10942" y="2832"/>
                    <a:pt x="10962" y="2832"/>
                  </a:cubicBezTo>
                  <a:cubicBezTo>
                    <a:pt x="11220" y="2832"/>
                    <a:pt x="11428" y="2621"/>
                    <a:pt x="11428" y="2355"/>
                  </a:cubicBezTo>
                  <a:lnTo>
                    <a:pt x="11428" y="473"/>
                  </a:lnTo>
                  <a:cubicBezTo>
                    <a:pt x="11428" y="214"/>
                    <a:pt x="11214" y="0"/>
                    <a:pt x="10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82;p43">
              <a:extLst>
                <a:ext uri="{FF2B5EF4-FFF2-40B4-BE49-F238E27FC236}">
                  <a16:creationId xmlns:a16="http://schemas.microsoft.com/office/drawing/2014/main" id="{E66B9819-49C4-C676-EAAF-E87AD33D70B9}"/>
                </a:ext>
              </a:extLst>
            </p:cNvPr>
            <p:cNvSpPr/>
            <p:nvPr/>
          </p:nvSpPr>
          <p:spPr>
            <a:xfrm>
              <a:off x="470392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09" y="1419"/>
                  </a:lnTo>
                  <a:lnTo>
                    <a:pt x="3809" y="474"/>
                  </a:lnTo>
                  <a:cubicBezTo>
                    <a:pt x="3809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83;p43">
              <a:extLst>
                <a:ext uri="{FF2B5EF4-FFF2-40B4-BE49-F238E27FC236}">
                  <a16:creationId xmlns:a16="http://schemas.microsoft.com/office/drawing/2014/main" id="{6B4A55CE-B527-16FA-0369-CEAB55C7B49E}"/>
                </a:ext>
              </a:extLst>
            </p:cNvPr>
            <p:cNvSpPr/>
            <p:nvPr/>
          </p:nvSpPr>
          <p:spPr>
            <a:xfrm>
              <a:off x="470392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09" y="1240"/>
                    <a:pt x="3809" y="972"/>
                  </a:cubicBezTo>
                  <a:lnTo>
                    <a:pt x="3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84;p43">
              <a:extLst>
                <a:ext uri="{FF2B5EF4-FFF2-40B4-BE49-F238E27FC236}">
                  <a16:creationId xmlns:a16="http://schemas.microsoft.com/office/drawing/2014/main" id="{C789B404-74AE-DA6C-75CC-E4EB712F5129}"/>
                </a:ext>
              </a:extLst>
            </p:cNvPr>
            <p:cNvSpPr/>
            <p:nvPr/>
          </p:nvSpPr>
          <p:spPr>
            <a:xfrm>
              <a:off x="484048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774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774" y="1419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85;p43">
              <a:extLst>
                <a:ext uri="{FF2B5EF4-FFF2-40B4-BE49-F238E27FC236}">
                  <a16:creationId xmlns:a16="http://schemas.microsoft.com/office/drawing/2014/main" id="{42EAC807-81A4-43F0-879E-2829B4C01D6F}"/>
                </a:ext>
              </a:extLst>
            </p:cNvPr>
            <p:cNvSpPr/>
            <p:nvPr/>
          </p:nvSpPr>
          <p:spPr>
            <a:xfrm>
              <a:off x="4840484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774" h="1455" extrusionOk="0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1454"/>
                  </a:lnTo>
                  <a:lnTo>
                    <a:pt x="3774" y="1454"/>
                  </a:lnTo>
                  <a:lnTo>
                    <a:pt x="3774" y="473"/>
                  </a:lnTo>
                  <a:cubicBezTo>
                    <a:pt x="3774" y="214"/>
                    <a:pt x="3568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86;p43">
              <a:extLst>
                <a:ext uri="{FF2B5EF4-FFF2-40B4-BE49-F238E27FC236}">
                  <a16:creationId xmlns:a16="http://schemas.microsoft.com/office/drawing/2014/main" id="{9637BA42-531C-A53F-8708-3BDF569AE901}"/>
                </a:ext>
              </a:extLst>
            </p:cNvPr>
            <p:cNvSpPr/>
            <p:nvPr/>
          </p:nvSpPr>
          <p:spPr>
            <a:xfrm>
              <a:off x="484048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774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01" y="1445"/>
                  </a:lnTo>
                  <a:cubicBezTo>
                    <a:pt x="3568" y="1445"/>
                    <a:pt x="3774" y="1240"/>
                    <a:pt x="3774" y="972"/>
                  </a:cubicBezTo>
                  <a:lnTo>
                    <a:pt x="3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87;p43">
              <a:extLst>
                <a:ext uri="{FF2B5EF4-FFF2-40B4-BE49-F238E27FC236}">
                  <a16:creationId xmlns:a16="http://schemas.microsoft.com/office/drawing/2014/main" id="{74729498-0371-BF33-F44F-DC6DF1FED6D3}"/>
                </a:ext>
              </a:extLst>
            </p:cNvPr>
            <p:cNvSpPr/>
            <p:nvPr/>
          </p:nvSpPr>
          <p:spPr>
            <a:xfrm>
              <a:off x="4975607" y="2089523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10" y="1419"/>
                  </a:lnTo>
                  <a:lnTo>
                    <a:pt x="3810" y="474"/>
                  </a:lnTo>
                  <a:cubicBezTo>
                    <a:pt x="3810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88;p43">
              <a:extLst>
                <a:ext uri="{FF2B5EF4-FFF2-40B4-BE49-F238E27FC236}">
                  <a16:creationId xmlns:a16="http://schemas.microsoft.com/office/drawing/2014/main" id="{DA230F52-FBB5-CF5B-B868-6C0E100F270B}"/>
                </a:ext>
              </a:extLst>
            </p:cNvPr>
            <p:cNvSpPr/>
            <p:nvPr/>
          </p:nvSpPr>
          <p:spPr>
            <a:xfrm>
              <a:off x="4975607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810" y="1419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89;p43">
              <a:extLst>
                <a:ext uri="{FF2B5EF4-FFF2-40B4-BE49-F238E27FC236}">
                  <a16:creationId xmlns:a16="http://schemas.microsoft.com/office/drawing/2014/main" id="{5469B7C5-2F10-078B-9291-BEE833AF33F8}"/>
                </a:ext>
              </a:extLst>
            </p:cNvPr>
            <p:cNvSpPr/>
            <p:nvPr/>
          </p:nvSpPr>
          <p:spPr>
            <a:xfrm>
              <a:off x="4975607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810" h="1455" extrusionOk="0">
                  <a:moveTo>
                    <a:pt x="0" y="0"/>
                  </a:moveTo>
                  <a:lnTo>
                    <a:pt x="0" y="1454"/>
                  </a:lnTo>
                  <a:lnTo>
                    <a:pt x="3810" y="145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90;p43">
              <a:extLst>
                <a:ext uri="{FF2B5EF4-FFF2-40B4-BE49-F238E27FC236}">
                  <a16:creationId xmlns:a16="http://schemas.microsoft.com/office/drawing/2014/main" id="{44B04B26-A47C-98F3-439D-13B09CF79D02}"/>
                </a:ext>
              </a:extLst>
            </p:cNvPr>
            <p:cNvSpPr/>
            <p:nvPr/>
          </p:nvSpPr>
          <p:spPr>
            <a:xfrm>
              <a:off x="4975607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10" y="1240"/>
                    <a:pt x="3810" y="972"/>
                  </a:cubicBez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7491;p76">
            <a:extLst>
              <a:ext uri="{FF2B5EF4-FFF2-40B4-BE49-F238E27FC236}">
                <a16:creationId xmlns:a16="http://schemas.microsoft.com/office/drawing/2014/main" id="{305EADB3-55A1-3384-966F-0734E10A6E3A}"/>
              </a:ext>
            </a:extLst>
          </p:cNvPr>
          <p:cNvGrpSpPr/>
          <p:nvPr/>
        </p:nvGrpSpPr>
        <p:grpSpPr>
          <a:xfrm>
            <a:off x="1982573" y="4115603"/>
            <a:ext cx="501558" cy="535943"/>
            <a:chOff x="-49027775" y="3183175"/>
            <a:chExt cx="299325" cy="299325"/>
          </a:xfrm>
          <a:solidFill>
            <a:schemeClr val="tx1"/>
          </a:solidFill>
        </p:grpSpPr>
        <p:sp>
          <p:nvSpPr>
            <p:cNvPr id="53" name="Google Shape;7492;p76">
              <a:extLst>
                <a:ext uri="{FF2B5EF4-FFF2-40B4-BE49-F238E27FC236}">
                  <a16:creationId xmlns:a16="http://schemas.microsoft.com/office/drawing/2014/main" id="{AA05FD63-06A7-FA31-0BA1-3CADCDE7203E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93;p76">
              <a:extLst>
                <a:ext uri="{FF2B5EF4-FFF2-40B4-BE49-F238E27FC236}">
                  <a16:creationId xmlns:a16="http://schemas.microsoft.com/office/drawing/2014/main" id="{B91AC254-FE95-A5C3-C8A9-0CDABFB92B4A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4;p76">
              <a:extLst>
                <a:ext uri="{FF2B5EF4-FFF2-40B4-BE49-F238E27FC236}">
                  <a16:creationId xmlns:a16="http://schemas.microsoft.com/office/drawing/2014/main" id="{ED8CFB6B-DB58-3C72-95D8-48F021AF5859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95;p76">
              <a:extLst>
                <a:ext uri="{FF2B5EF4-FFF2-40B4-BE49-F238E27FC236}">
                  <a16:creationId xmlns:a16="http://schemas.microsoft.com/office/drawing/2014/main" id="{A81AF5B2-1A8B-5F4D-52EF-A47E31C7F588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312;p59">
            <a:extLst>
              <a:ext uri="{FF2B5EF4-FFF2-40B4-BE49-F238E27FC236}">
                <a16:creationId xmlns:a16="http://schemas.microsoft.com/office/drawing/2014/main" id="{05C1C216-6548-6556-48D9-5081462A1DC3}"/>
              </a:ext>
            </a:extLst>
          </p:cNvPr>
          <p:cNvGrpSpPr/>
          <p:nvPr/>
        </p:nvGrpSpPr>
        <p:grpSpPr>
          <a:xfrm>
            <a:off x="7774677" y="4155608"/>
            <a:ext cx="496992" cy="495359"/>
            <a:chOff x="5752798" y="4140092"/>
            <a:chExt cx="463655" cy="462131"/>
          </a:xfrm>
        </p:grpSpPr>
        <p:sp>
          <p:nvSpPr>
            <p:cNvPr id="58" name="Google Shape;1313;p59">
              <a:extLst>
                <a:ext uri="{FF2B5EF4-FFF2-40B4-BE49-F238E27FC236}">
                  <a16:creationId xmlns:a16="http://schemas.microsoft.com/office/drawing/2014/main" id="{4EFC2257-1D94-9319-DA6D-A136575C15F6}"/>
                </a:ext>
              </a:extLst>
            </p:cNvPr>
            <p:cNvSpPr/>
            <p:nvPr/>
          </p:nvSpPr>
          <p:spPr>
            <a:xfrm>
              <a:off x="5829548" y="4140092"/>
              <a:ext cx="304266" cy="351846"/>
            </a:xfrm>
            <a:custGeom>
              <a:avLst/>
              <a:gdLst/>
              <a:ahLst/>
              <a:cxnLst/>
              <a:rect l="l" t="t" r="r" b="b"/>
              <a:pathLst>
                <a:path w="10609" h="12268" extrusionOk="0">
                  <a:moveTo>
                    <a:pt x="7303" y="4720"/>
                  </a:moveTo>
                  <a:cubicBezTo>
                    <a:pt x="7423" y="4720"/>
                    <a:pt x="7544" y="4765"/>
                    <a:pt x="7637" y="4854"/>
                  </a:cubicBezTo>
                  <a:cubicBezTo>
                    <a:pt x="7816" y="5041"/>
                    <a:pt x="7816" y="5336"/>
                    <a:pt x="7637" y="5523"/>
                  </a:cubicBezTo>
                  <a:lnTo>
                    <a:pt x="6826" y="6326"/>
                  </a:lnTo>
                  <a:lnTo>
                    <a:pt x="6826" y="9894"/>
                  </a:lnTo>
                  <a:cubicBezTo>
                    <a:pt x="6826" y="10144"/>
                    <a:pt x="6647" y="10349"/>
                    <a:pt x="6406" y="10376"/>
                  </a:cubicBezTo>
                  <a:cubicBezTo>
                    <a:pt x="6387" y="10378"/>
                    <a:pt x="6367" y="10380"/>
                    <a:pt x="6348" y="10380"/>
                  </a:cubicBezTo>
                  <a:cubicBezTo>
                    <a:pt x="6097" y="10380"/>
                    <a:pt x="5889" y="10169"/>
                    <a:pt x="5889" y="9912"/>
                  </a:cubicBezTo>
                  <a:lnTo>
                    <a:pt x="5889" y="6602"/>
                  </a:lnTo>
                  <a:lnTo>
                    <a:pt x="4943" y="6602"/>
                  </a:lnTo>
                  <a:lnTo>
                    <a:pt x="4943" y="9894"/>
                  </a:lnTo>
                  <a:cubicBezTo>
                    <a:pt x="4943" y="10144"/>
                    <a:pt x="4765" y="10349"/>
                    <a:pt x="4524" y="10376"/>
                  </a:cubicBezTo>
                  <a:cubicBezTo>
                    <a:pt x="4504" y="10378"/>
                    <a:pt x="4484" y="10380"/>
                    <a:pt x="4464" y="10380"/>
                  </a:cubicBezTo>
                  <a:cubicBezTo>
                    <a:pt x="4205" y="10380"/>
                    <a:pt x="3998" y="10169"/>
                    <a:pt x="3998" y="9912"/>
                  </a:cubicBezTo>
                  <a:lnTo>
                    <a:pt x="3998" y="6326"/>
                  </a:lnTo>
                  <a:lnTo>
                    <a:pt x="3195" y="5523"/>
                  </a:lnTo>
                  <a:cubicBezTo>
                    <a:pt x="3007" y="5336"/>
                    <a:pt x="3007" y="5041"/>
                    <a:pt x="3195" y="4854"/>
                  </a:cubicBezTo>
                  <a:cubicBezTo>
                    <a:pt x="3284" y="4765"/>
                    <a:pt x="3404" y="4720"/>
                    <a:pt x="3525" y="4720"/>
                  </a:cubicBezTo>
                  <a:cubicBezTo>
                    <a:pt x="3645" y="4720"/>
                    <a:pt x="3766" y="4765"/>
                    <a:pt x="3855" y="4854"/>
                  </a:cubicBezTo>
                  <a:lnTo>
                    <a:pt x="4667" y="5666"/>
                  </a:lnTo>
                  <a:lnTo>
                    <a:pt x="6165" y="5666"/>
                  </a:lnTo>
                  <a:lnTo>
                    <a:pt x="6968" y="4854"/>
                  </a:lnTo>
                  <a:cubicBezTo>
                    <a:pt x="7062" y="4765"/>
                    <a:pt x="7182" y="4720"/>
                    <a:pt x="7303" y="4720"/>
                  </a:cubicBezTo>
                  <a:close/>
                  <a:moveTo>
                    <a:pt x="5398" y="1"/>
                  </a:moveTo>
                  <a:cubicBezTo>
                    <a:pt x="2784" y="1"/>
                    <a:pt x="731" y="1897"/>
                    <a:pt x="313" y="4220"/>
                  </a:cubicBezTo>
                  <a:cubicBezTo>
                    <a:pt x="1" y="5906"/>
                    <a:pt x="501" y="7566"/>
                    <a:pt x="1687" y="8788"/>
                  </a:cubicBezTo>
                  <a:cubicBezTo>
                    <a:pt x="1964" y="9064"/>
                    <a:pt x="2106" y="9421"/>
                    <a:pt x="2106" y="9787"/>
                  </a:cubicBezTo>
                  <a:lnTo>
                    <a:pt x="2106" y="10858"/>
                  </a:lnTo>
                  <a:cubicBezTo>
                    <a:pt x="2106" y="11634"/>
                    <a:pt x="2740" y="12267"/>
                    <a:pt x="3525" y="12267"/>
                  </a:cubicBezTo>
                  <a:lnTo>
                    <a:pt x="7298" y="12267"/>
                  </a:lnTo>
                  <a:cubicBezTo>
                    <a:pt x="8083" y="12267"/>
                    <a:pt x="8717" y="11634"/>
                    <a:pt x="8717" y="10858"/>
                  </a:cubicBezTo>
                  <a:lnTo>
                    <a:pt x="8717" y="9787"/>
                  </a:lnTo>
                  <a:cubicBezTo>
                    <a:pt x="8717" y="9412"/>
                    <a:pt x="8860" y="9064"/>
                    <a:pt x="9127" y="8797"/>
                  </a:cubicBezTo>
                  <a:cubicBezTo>
                    <a:pt x="10082" y="7816"/>
                    <a:pt x="10608" y="6540"/>
                    <a:pt x="10608" y="5193"/>
                  </a:cubicBezTo>
                  <a:cubicBezTo>
                    <a:pt x="10608" y="2320"/>
                    <a:pt x="8289" y="1"/>
                    <a:pt x="5416" y="1"/>
                  </a:cubicBezTo>
                  <a:cubicBezTo>
                    <a:pt x="5410" y="1"/>
                    <a:pt x="5404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14;p59">
              <a:extLst>
                <a:ext uri="{FF2B5EF4-FFF2-40B4-BE49-F238E27FC236}">
                  <a16:creationId xmlns:a16="http://schemas.microsoft.com/office/drawing/2014/main" id="{A3D24C85-49FF-4C5B-F8F4-8DE2BD112DF5}"/>
                </a:ext>
              </a:extLst>
            </p:cNvPr>
            <p:cNvSpPr/>
            <p:nvPr/>
          </p:nvSpPr>
          <p:spPr>
            <a:xfrm>
              <a:off x="5752798" y="4275436"/>
              <a:ext cx="56586" cy="27160"/>
            </a:xfrm>
            <a:custGeom>
              <a:avLst/>
              <a:gdLst/>
              <a:ahLst/>
              <a:cxnLst/>
              <a:rect l="l" t="t" r="r" b="b"/>
              <a:pathLst>
                <a:path w="1973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1" y="706"/>
                    <a:pt x="224" y="947"/>
                    <a:pt x="500" y="947"/>
                  </a:cubicBezTo>
                  <a:lnTo>
                    <a:pt x="1464" y="947"/>
                  </a:lnTo>
                  <a:cubicBezTo>
                    <a:pt x="1705" y="947"/>
                    <a:pt x="1919" y="768"/>
                    <a:pt x="1945" y="527"/>
                  </a:cubicBezTo>
                  <a:cubicBezTo>
                    <a:pt x="1972" y="242"/>
                    <a:pt x="1758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15;p59">
              <a:extLst>
                <a:ext uri="{FF2B5EF4-FFF2-40B4-BE49-F238E27FC236}">
                  <a16:creationId xmlns:a16="http://schemas.microsoft.com/office/drawing/2014/main" id="{57A9663A-5673-F87B-C7B5-32B9316C5DB9}"/>
                </a:ext>
              </a:extLst>
            </p:cNvPr>
            <p:cNvSpPr/>
            <p:nvPr/>
          </p:nvSpPr>
          <p:spPr>
            <a:xfrm>
              <a:off x="6159896" y="4275436"/>
              <a:ext cx="56557" cy="27160"/>
            </a:xfrm>
            <a:custGeom>
              <a:avLst/>
              <a:gdLst/>
              <a:ahLst/>
              <a:cxnLst/>
              <a:rect l="l" t="t" r="r" b="b"/>
              <a:pathLst>
                <a:path w="1972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0" y="706"/>
                    <a:pt x="223" y="947"/>
                    <a:pt x="500" y="947"/>
                  </a:cubicBezTo>
                  <a:lnTo>
                    <a:pt x="1463" y="947"/>
                  </a:lnTo>
                  <a:cubicBezTo>
                    <a:pt x="1704" y="947"/>
                    <a:pt x="1918" y="768"/>
                    <a:pt x="1945" y="527"/>
                  </a:cubicBezTo>
                  <a:cubicBezTo>
                    <a:pt x="1972" y="242"/>
                    <a:pt x="1749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16;p59">
              <a:extLst>
                <a:ext uri="{FF2B5EF4-FFF2-40B4-BE49-F238E27FC236}">
                  <a16:creationId xmlns:a16="http://schemas.microsoft.com/office/drawing/2014/main" id="{BA8CF364-EEC9-A3E7-97FF-F6A2D4A7489B}"/>
                </a:ext>
              </a:extLst>
            </p:cNvPr>
            <p:cNvSpPr/>
            <p:nvPr/>
          </p:nvSpPr>
          <p:spPr>
            <a:xfrm>
              <a:off x="578145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1361" y="0"/>
                  </a:moveTo>
                  <a:cubicBezTo>
                    <a:pt x="1280" y="0"/>
                    <a:pt x="1199" y="21"/>
                    <a:pt x="1125" y="65"/>
                  </a:cubicBezTo>
                  <a:lnTo>
                    <a:pt x="304" y="538"/>
                  </a:lnTo>
                  <a:cubicBezTo>
                    <a:pt x="81" y="663"/>
                    <a:pt x="1" y="957"/>
                    <a:pt x="135" y="1180"/>
                  </a:cubicBezTo>
                  <a:cubicBezTo>
                    <a:pt x="223" y="1334"/>
                    <a:pt x="378" y="1417"/>
                    <a:pt x="537" y="1417"/>
                  </a:cubicBezTo>
                  <a:cubicBezTo>
                    <a:pt x="619" y="1417"/>
                    <a:pt x="701" y="1395"/>
                    <a:pt x="777" y="1350"/>
                  </a:cubicBezTo>
                  <a:lnTo>
                    <a:pt x="1598" y="877"/>
                  </a:lnTo>
                  <a:cubicBezTo>
                    <a:pt x="1821" y="752"/>
                    <a:pt x="1901" y="467"/>
                    <a:pt x="1767" y="235"/>
                  </a:cubicBezTo>
                  <a:cubicBezTo>
                    <a:pt x="1684" y="85"/>
                    <a:pt x="1524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17;p59">
              <a:extLst>
                <a:ext uri="{FF2B5EF4-FFF2-40B4-BE49-F238E27FC236}">
                  <a16:creationId xmlns:a16="http://schemas.microsoft.com/office/drawing/2014/main" id="{E0A6DBD0-4717-9B1E-EB44-39D34FCA1321}"/>
                </a:ext>
              </a:extLst>
            </p:cNvPr>
            <p:cNvSpPr/>
            <p:nvPr/>
          </p:nvSpPr>
          <p:spPr>
            <a:xfrm>
              <a:off x="6133280" y="4167281"/>
              <a:ext cx="54521" cy="40611"/>
            </a:xfrm>
            <a:custGeom>
              <a:avLst/>
              <a:gdLst/>
              <a:ahLst/>
              <a:cxnLst/>
              <a:rect l="l" t="t" r="r" b="b"/>
              <a:pathLst>
                <a:path w="1901" h="1416" extrusionOk="0">
                  <a:moveTo>
                    <a:pt x="1356" y="0"/>
                  </a:moveTo>
                  <a:cubicBezTo>
                    <a:pt x="1277" y="0"/>
                    <a:pt x="1197" y="20"/>
                    <a:pt x="1124" y="61"/>
                  </a:cubicBezTo>
                  <a:lnTo>
                    <a:pt x="304" y="534"/>
                  </a:lnTo>
                  <a:cubicBezTo>
                    <a:pt x="81" y="667"/>
                    <a:pt x="0" y="953"/>
                    <a:pt x="134" y="1176"/>
                  </a:cubicBezTo>
                  <a:cubicBezTo>
                    <a:pt x="218" y="1332"/>
                    <a:pt x="378" y="1415"/>
                    <a:pt x="542" y="1415"/>
                  </a:cubicBezTo>
                  <a:cubicBezTo>
                    <a:pt x="622" y="1415"/>
                    <a:pt x="703" y="1395"/>
                    <a:pt x="776" y="1354"/>
                  </a:cubicBezTo>
                  <a:lnTo>
                    <a:pt x="1597" y="882"/>
                  </a:lnTo>
                  <a:cubicBezTo>
                    <a:pt x="1820" y="748"/>
                    <a:pt x="1900" y="462"/>
                    <a:pt x="1767" y="239"/>
                  </a:cubicBezTo>
                  <a:cubicBezTo>
                    <a:pt x="1677" y="83"/>
                    <a:pt x="1518" y="0"/>
                    <a:pt x="1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18;p59">
              <a:extLst>
                <a:ext uri="{FF2B5EF4-FFF2-40B4-BE49-F238E27FC236}">
                  <a16:creationId xmlns:a16="http://schemas.microsoft.com/office/drawing/2014/main" id="{9AE4A35D-D785-503E-551E-65FF56B8E5BE}"/>
                </a:ext>
              </a:extLst>
            </p:cNvPr>
            <p:cNvSpPr/>
            <p:nvPr/>
          </p:nvSpPr>
          <p:spPr>
            <a:xfrm>
              <a:off x="5781450" y="4167166"/>
              <a:ext cx="54521" cy="40726"/>
            </a:xfrm>
            <a:custGeom>
              <a:avLst/>
              <a:gdLst/>
              <a:ahLst/>
              <a:cxnLst/>
              <a:rect l="l" t="t" r="r" b="b"/>
              <a:pathLst>
                <a:path w="1901" h="1420" extrusionOk="0">
                  <a:moveTo>
                    <a:pt x="545" y="0"/>
                  </a:moveTo>
                  <a:cubicBezTo>
                    <a:pt x="383" y="0"/>
                    <a:pt x="225" y="87"/>
                    <a:pt x="135" y="243"/>
                  </a:cubicBezTo>
                  <a:cubicBezTo>
                    <a:pt x="1" y="466"/>
                    <a:pt x="81" y="752"/>
                    <a:pt x="304" y="886"/>
                  </a:cubicBezTo>
                  <a:lnTo>
                    <a:pt x="1125" y="1358"/>
                  </a:lnTo>
                  <a:cubicBezTo>
                    <a:pt x="1198" y="1399"/>
                    <a:pt x="1279" y="1419"/>
                    <a:pt x="1359" y="1419"/>
                  </a:cubicBezTo>
                  <a:cubicBezTo>
                    <a:pt x="1523" y="1419"/>
                    <a:pt x="1683" y="1336"/>
                    <a:pt x="1767" y="1180"/>
                  </a:cubicBezTo>
                  <a:cubicBezTo>
                    <a:pt x="1901" y="957"/>
                    <a:pt x="1821" y="671"/>
                    <a:pt x="1598" y="538"/>
                  </a:cubicBezTo>
                  <a:lnTo>
                    <a:pt x="777" y="65"/>
                  </a:lnTo>
                  <a:cubicBezTo>
                    <a:pt x="704" y="21"/>
                    <a:pt x="624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1319;p59">
              <a:extLst>
                <a:ext uri="{FF2B5EF4-FFF2-40B4-BE49-F238E27FC236}">
                  <a16:creationId xmlns:a16="http://schemas.microsoft.com/office/drawing/2014/main" id="{8401D02A-79AE-D3CF-E81F-3FC70E428F7F}"/>
                </a:ext>
              </a:extLst>
            </p:cNvPr>
            <p:cNvSpPr/>
            <p:nvPr/>
          </p:nvSpPr>
          <p:spPr>
            <a:xfrm>
              <a:off x="613328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540" y="0"/>
                  </a:moveTo>
                  <a:cubicBezTo>
                    <a:pt x="377" y="0"/>
                    <a:pt x="218" y="85"/>
                    <a:pt x="134" y="235"/>
                  </a:cubicBezTo>
                  <a:cubicBezTo>
                    <a:pt x="0" y="467"/>
                    <a:pt x="81" y="752"/>
                    <a:pt x="304" y="877"/>
                  </a:cubicBezTo>
                  <a:lnTo>
                    <a:pt x="1124" y="1350"/>
                  </a:lnTo>
                  <a:cubicBezTo>
                    <a:pt x="1200" y="1395"/>
                    <a:pt x="1282" y="1417"/>
                    <a:pt x="1364" y="1417"/>
                  </a:cubicBezTo>
                  <a:cubicBezTo>
                    <a:pt x="1523" y="1417"/>
                    <a:pt x="1678" y="1334"/>
                    <a:pt x="1767" y="1180"/>
                  </a:cubicBezTo>
                  <a:cubicBezTo>
                    <a:pt x="1900" y="957"/>
                    <a:pt x="1820" y="663"/>
                    <a:pt x="1597" y="538"/>
                  </a:cubicBezTo>
                  <a:lnTo>
                    <a:pt x="776" y="65"/>
                  </a:lnTo>
                  <a:cubicBezTo>
                    <a:pt x="703" y="21"/>
                    <a:pt x="621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1320;p59">
              <a:extLst>
                <a:ext uri="{FF2B5EF4-FFF2-40B4-BE49-F238E27FC236}">
                  <a16:creationId xmlns:a16="http://schemas.microsoft.com/office/drawing/2014/main" id="{E7E7811F-312F-0EE1-374A-99E87F0E4E4C}"/>
                </a:ext>
              </a:extLst>
            </p:cNvPr>
            <p:cNvSpPr/>
            <p:nvPr/>
          </p:nvSpPr>
          <p:spPr>
            <a:xfrm>
              <a:off x="5917054" y="4517760"/>
              <a:ext cx="135398" cy="84463"/>
            </a:xfrm>
            <a:custGeom>
              <a:avLst/>
              <a:gdLst/>
              <a:ahLst/>
              <a:cxnLst/>
              <a:rect l="l" t="t" r="r" b="b"/>
              <a:pathLst>
                <a:path w="4721" h="2945" extrusionOk="0">
                  <a:moveTo>
                    <a:pt x="1" y="0"/>
                  </a:moveTo>
                  <a:lnTo>
                    <a:pt x="1" y="518"/>
                  </a:lnTo>
                  <a:cubicBezTo>
                    <a:pt x="1" y="1303"/>
                    <a:pt x="634" y="1998"/>
                    <a:pt x="1419" y="1998"/>
                  </a:cubicBezTo>
                  <a:cubicBezTo>
                    <a:pt x="1419" y="2516"/>
                    <a:pt x="1839" y="2944"/>
                    <a:pt x="2365" y="2944"/>
                  </a:cubicBezTo>
                  <a:cubicBezTo>
                    <a:pt x="2882" y="2944"/>
                    <a:pt x="3302" y="2516"/>
                    <a:pt x="3302" y="1998"/>
                  </a:cubicBezTo>
                  <a:cubicBezTo>
                    <a:pt x="4087" y="1998"/>
                    <a:pt x="4720" y="1303"/>
                    <a:pt x="4720" y="518"/>
                  </a:cubicBezTo>
                  <a:lnTo>
                    <a:pt x="4720" y="0"/>
                  </a:lnTo>
                  <a:cubicBezTo>
                    <a:pt x="4569" y="27"/>
                    <a:pt x="4408" y="45"/>
                    <a:pt x="4247" y="45"/>
                  </a:cubicBezTo>
                  <a:lnTo>
                    <a:pt x="474" y="45"/>
                  </a:lnTo>
                  <a:cubicBezTo>
                    <a:pt x="313" y="45"/>
                    <a:pt x="153" y="2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1012;p59">
            <a:extLst>
              <a:ext uri="{FF2B5EF4-FFF2-40B4-BE49-F238E27FC236}">
                <a16:creationId xmlns:a16="http://schemas.microsoft.com/office/drawing/2014/main" id="{56676604-9C4B-DE45-9746-EC55A28739AC}"/>
              </a:ext>
            </a:extLst>
          </p:cNvPr>
          <p:cNvGrpSpPr/>
          <p:nvPr/>
        </p:nvGrpSpPr>
        <p:grpSpPr>
          <a:xfrm>
            <a:off x="5859148" y="4207375"/>
            <a:ext cx="495344" cy="406482"/>
            <a:chOff x="3493249" y="1968355"/>
            <a:chExt cx="462121" cy="379215"/>
          </a:xfrm>
        </p:grpSpPr>
        <p:sp>
          <p:nvSpPr>
            <p:cNvPr id="7171" name="Google Shape;1013;p59">
              <a:extLst>
                <a:ext uri="{FF2B5EF4-FFF2-40B4-BE49-F238E27FC236}">
                  <a16:creationId xmlns:a16="http://schemas.microsoft.com/office/drawing/2014/main" id="{09545FF6-95E5-6701-4C74-452796181509}"/>
                </a:ext>
              </a:extLst>
            </p:cNvPr>
            <p:cNvSpPr/>
            <p:nvPr/>
          </p:nvSpPr>
          <p:spPr>
            <a:xfrm>
              <a:off x="3602524" y="2036156"/>
              <a:ext cx="26873" cy="27160"/>
            </a:xfrm>
            <a:custGeom>
              <a:avLst/>
              <a:gdLst/>
              <a:ahLst/>
              <a:cxnLst/>
              <a:rect l="l" t="t" r="r" b="b"/>
              <a:pathLst>
                <a:path w="937" h="947" extrusionOk="0">
                  <a:moveTo>
                    <a:pt x="464" y="0"/>
                  </a:moveTo>
                  <a:cubicBezTo>
                    <a:pt x="205" y="0"/>
                    <a:pt x="0" y="206"/>
                    <a:pt x="0" y="473"/>
                  </a:cubicBezTo>
                  <a:cubicBezTo>
                    <a:pt x="0" y="732"/>
                    <a:pt x="205" y="946"/>
                    <a:pt x="464" y="946"/>
                  </a:cubicBezTo>
                  <a:cubicBezTo>
                    <a:pt x="732" y="946"/>
                    <a:pt x="937" y="732"/>
                    <a:pt x="937" y="473"/>
                  </a:cubicBezTo>
                  <a:cubicBezTo>
                    <a:pt x="937" y="206"/>
                    <a:pt x="732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1014;p59">
              <a:extLst>
                <a:ext uri="{FF2B5EF4-FFF2-40B4-BE49-F238E27FC236}">
                  <a16:creationId xmlns:a16="http://schemas.microsoft.com/office/drawing/2014/main" id="{2EB77F0E-5738-2D32-1AEA-260084866118}"/>
                </a:ext>
              </a:extLst>
            </p:cNvPr>
            <p:cNvSpPr/>
            <p:nvPr/>
          </p:nvSpPr>
          <p:spPr>
            <a:xfrm>
              <a:off x="3575392" y="2117265"/>
              <a:ext cx="81136" cy="54263"/>
            </a:xfrm>
            <a:custGeom>
              <a:avLst/>
              <a:gdLst/>
              <a:ahLst/>
              <a:cxnLst/>
              <a:rect l="l" t="t" r="r" b="b"/>
              <a:pathLst>
                <a:path w="2829" h="1892" extrusionOk="0">
                  <a:moveTo>
                    <a:pt x="473" y="0"/>
                  </a:moveTo>
                  <a:cubicBezTo>
                    <a:pt x="206" y="0"/>
                    <a:pt x="1" y="214"/>
                    <a:pt x="1" y="473"/>
                  </a:cubicBezTo>
                  <a:lnTo>
                    <a:pt x="1" y="1892"/>
                  </a:lnTo>
                  <a:lnTo>
                    <a:pt x="2829" y="1892"/>
                  </a:lnTo>
                  <a:lnTo>
                    <a:pt x="2829" y="473"/>
                  </a:lnTo>
                  <a:cubicBezTo>
                    <a:pt x="2829" y="214"/>
                    <a:pt x="2614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1015;p59">
              <a:extLst>
                <a:ext uri="{FF2B5EF4-FFF2-40B4-BE49-F238E27FC236}">
                  <a16:creationId xmlns:a16="http://schemas.microsoft.com/office/drawing/2014/main" id="{47CA4244-2A28-70B2-D29B-4D377CF68F60}"/>
                </a:ext>
              </a:extLst>
            </p:cNvPr>
            <p:cNvSpPr/>
            <p:nvPr/>
          </p:nvSpPr>
          <p:spPr>
            <a:xfrm>
              <a:off x="3494540" y="2266176"/>
              <a:ext cx="459282" cy="81394"/>
            </a:xfrm>
            <a:custGeom>
              <a:avLst/>
              <a:gdLst/>
              <a:ahLst/>
              <a:cxnLst/>
              <a:rect l="l" t="t" r="r" b="b"/>
              <a:pathLst>
                <a:path w="16014" h="2838" extrusionOk="0">
                  <a:moveTo>
                    <a:pt x="0" y="0"/>
                  </a:moveTo>
                  <a:cubicBezTo>
                    <a:pt x="232" y="1597"/>
                    <a:pt x="1633" y="2837"/>
                    <a:pt x="3292" y="2837"/>
                  </a:cubicBezTo>
                  <a:lnTo>
                    <a:pt x="12731" y="2837"/>
                  </a:lnTo>
                  <a:cubicBezTo>
                    <a:pt x="14390" y="2837"/>
                    <a:pt x="15782" y="1597"/>
                    <a:pt x="16014" y="0"/>
                  </a:cubicBezTo>
                  <a:lnTo>
                    <a:pt x="10090" y="0"/>
                  </a:lnTo>
                  <a:lnTo>
                    <a:pt x="9287" y="812"/>
                  </a:lnTo>
                  <a:cubicBezTo>
                    <a:pt x="9198" y="892"/>
                    <a:pt x="9082" y="946"/>
                    <a:pt x="8957" y="946"/>
                  </a:cubicBezTo>
                  <a:lnTo>
                    <a:pt x="6120" y="946"/>
                  </a:lnTo>
                  <a:cubicBezTo>
                    <a:pt x="5995" y="946"/>
                    <a:pt x="5879" y="892"/>
                    <a:pt x="5790" y="812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1016;p59">
              <a:extLst>
                <a:ext uri="{FF2B5EF4-FFF2-40B4-BE49-F238E27FC236}">
                  <a16:creationId xmlns:a16="http://schemas.microsoft.com/office/drawing/2014/main" id="{797A118B-701D-3562-40E8-9F39E833741F}"/>
                </a:ext>
              </a:extLst>
            </p:cNvPr>
            <p:cNvSpPr/>
            <p:nvPr/>
          </p:nvSpPr>
          <p:spPr>
            <a:xfrm>
              <a:off x="3493249" y="1968355"/>
              <a:ext cx="462121" cy="297842"/>
            </a:xfrm>
            <a:custGeom>
              <a:avLst/>
              <a:gdLst/>
              <a:ahLst/>
              <a:cxnLst/>
              <a:rect l="l" t="t" r="r" b="b"/>
              <a:pathLst>
                <a:path w="16113" h="10385" extrusionOk="0">
                  <a:moveTo>
                    <a:pt x="4274" y="1419"/>
                  </a:moveTo>
                  <a:cubicBezTo>
                    <a:pt x="5059" y="1419"/>
                    <a:pt x="5693" y="2052"/>
                    <a:pt x="5693" y="2837"/>
                  </a:cubicBezTo>
                  <a:cubicBezTo>
                    <a:pt x="5693" y="3613"/>
                    <a:pt x="5059" y="4247"/>
                    <a:pt x="4274" y="4247"/>
                  </a:cubicBezTo>
                  <a:lnTo>
                    <a:pt x="5220" y="4247"/>
                  </a:lnTo>
                  <a:cubicBezTo>
                    <a:pt x="6005" y="4247"/>
                    <a:pt x="6638" y="4889"/>
                    <a:pt x="6638" y="5665"/>
                  </a:cubicBezTo>
                  <a:lnTo>
                    <a:pt x="6638" y="7556"/>
                  </a:lnTo>
                  <a:cubicBezTo>
                    <a:pt x="6638" y="7815"/>
                    <a:pt x="6424" y="8029"/>
                    <a:pt x="6165" y="8029"/>
                  </a:cubicBezTo>
                  <a:lnTo>
                    <a:pt x="2392" y="8029"/>
                  </a:lnTo>
                  <a:cubicBezTo>
                    <a:pt x="2133" y="8029"/>
                    <a:pt x="1919" y="7815"/>
                    <a:pt x="1919" y="7556"/>
                  </a:cubicBezTo>
                  <a:lnTo>
                    <a:pt x="1919" y="5665"/>
                  </a:lnTo>
                  <a:cubicBezTo>
                    <a:pt x="1919" y="4889"/>
                    <a:pt x="2552" y="4247"/>
                    <a:pt x="3337" y="4247"/>
                  </a:cubicBezTo>
                  <a:lnTo>
                    <a:pt x="4274" y="4247"/>
                  </a:lnTo>
                  <a:cubicBezTo>
                    <a:pt x="3498" y="4247"/>
                    <a:pt x="2865" y="3613"/>
                    <a:pt x="2865" y="2837"/>
                  </a:cubicBezTo>
                  <a:cubicBezTo>
                    <a:pt x="2865" y="2052"/>
                    <a:pt x="3498" y="1419"/>
                    <a:pt x="4274" y="1419"/>
                  </a:cubicBezTo>
                  <a:close/>
                  <a:moveTo>
                    <a:pt x="13717" y="3303"/>
                  </a:moveTo>
                  <a:cubicBezTo>
                    <a:pt x="13837" y="3303"/>
                    <a:pt x="13958" y="3350"/>
                    <a:pt x="14052" y="3444"/>
                  </a:cubicBezTo>
                  <a:cubicBezTo>
                    <a:pt x="14239" y="3631"/>
                    <a:pt x="14239" y="3926"/>
                    <a:pt x="14052" y="4113"/>
                  </a:cubicBezTo>
                  <a:lnTo>
                    <a:pt x="12160" y="6004"/>
                  </a:lnTo>
                  <a:cubicBezTo>
                    <a:pt x="12071" y="6093"/>
                    <a:pt x="11951" y="6138"/>
                    <a:pt x="11830" y="6138"/>
                  </a:cubicBezTo>
                  <a:cubicBezTo>
                    <a:pt x="11710" y="6138"/>
                    <a:pt x="11589" y="6093"/>
                    <a:pt x="11500" y="6004"/>
                  </a:cubicBezTo>
                  <a:lnTo>
                    <a:pt x="10885" y="5389"/>
                  </a:lnTo>
                  <a:lnTo>
                    <a:pt x="9190" y="7084"/>
                  </a:lnTo>
                  <a:lnTo>
                    <a:pt x="13721" y="7084"/>
                  </a:lnTo>
                  <a:cubicBezTo>
                    <a:pt x="13980" y="7084"/>
                    <a:pt x="14194" y="7298"/>
                    <a:pt x="14194" y="7556"/>
                  </a:cubicBezTo>
                  <a:cubicBezTo>
                    <a:pt x="14194" y="7815"/>
                    <a:pt x="13980" y="8029"/>
                    <a:pt x="13721" y="8029"/>
                  </a:cubicBezTo>
                  <a:lnTo>
                    <a:pt x="8057" y="8029"/>
                  </a:lnTo>
                  <a:cubicBezTo>
                    <a:pt x="7798" y="8029"/>
                    <a:pt x="7584" y="7815"/>
                    <a:pt x="7584" y="7556"/>
                  </a:cubicBezTo>
                  <a:lnTo>
                    <a:pt x="7584" y="3774"/>
                  </a:lnTo>
                  <a:cubicBezTo>
                    <a:pt x="7584" y="3515"/>
                    <a:pt x="7798" y="3310"/>
                    <a:pt x="8057" y="3310"/>
                  </a:cubicBezTo>
                  <a:cubicBezTo>
                    <a:pt x="8315" y="3310"/>
                    <a:pt x="8529" y="3515"/>
                    <a:pt x="8529" y="3774"/>
                  </a:cubicBezTo>
                  <a:lnTo>
                    <a:pt x="8529" y="6415"/>
                  </a:lnTo>
                  <a:lnTo>
                    <a:pt x="10554" y="4389"/>
                  </a:lnTo>
                  <a:cubicBezTo>
                    <a:pt x="10644" y="4296"/>
                    <a:pt x="10764" y="4249"/>
                    <a:pt x="10886" y="4249"/>
                  </a:cubicBezTo>
                  <a:cubicBezTo>
                    <a:pt x="11007" y="4249"/>
                    <a:pt x="11130" y="4296"/>
                    <a:pt x="11224" y="4389"/>
                  </a:cubicBezTo>
                  <a:lnTo>
                    <a:pt x="11830" y="4996"/>
                  </a:lnTo>
                  <a:lnTo>
                    <a:pt x="13382" y="3444"/>
                  </a:lnTo>
                  <a:cubicBezTo>
                    <a:pt x="13476" y="3350"/>
                    <a:pt x="13597" y="3303"/>
                    <a:pt x="13717" y="3303"/>
                  </a:cubicBezTo>
                  <a:close/>
                  <a:moveTo>
                    <a:pt x="1446" y="0"/>
                  </a:moveTo>
                  <a:cubicBezTo>
                    <a:pt x="661" y="0"/>
                    <a:pt x="1" y="634"/>
                    <a:pt x="1" y="1419"/>
                  </a:cubicBezTo>
                  <a:lnTo>
                    <a:pt x="1" y="9439"/>
                  </a:lnTo>
                  <a:lnTo>
                    <a:pt x="5220" y="9439"/>
                  </a:lnTo>
                  <a:cubicBezTo>
                    <a:pt x="5345" y="9439"/>
                    <a:pt x="5469" y="9492"/>
                    <a:pt x="5559" y="9581"/>
                  </a:cubicBezTo>
                  <a:lnTo>
                    <a:pt x="6362" y="10384"/>
                  </a:lnTo>
                  <a:lnTo>
                    <a:pt x="8806" y="10384"/>
                  </a:lnTo>
                  <a:lnTo>
                    <a:pt x="9609" y="9581"/>
                  </a:lnTo>
                  <a:cubicBezTo>
                    <a:pt x="9698" y="9492"/>
                    <a:pt x="9814" y="9439"/>
                    <a:pt x="9939" y="9439"/>
                  </a:cubicBezTo>
                  <a:lnTo>
                    <a:pt x="16112" y="9439"/>
                  </a:lnTo>
                  <a:lnTo>
                    <a:pt x="16112" y="1419"/>
                  </a:lnTo>
                  <a:cubicBezTo>
                    <a:pt x="16112" y="634"/>
                    <a:pt x="15443" y="0"/>
                    <a:pt x="14658" y="0"/>
                  </a:cubicBezTo>
                  <a:lnTo>
                    <a:pt x="8529" y="0"/>
                  </a:lnTo>
                  <a:lnTo>
                    <a:pt x="8529" y="946"/>
                  </a:lnTo>
                  <a:cubicBezTo>
                    <a:pt x="8529" y="1205"/>
                    <a:pt x="8315" y="1419"/>
                    <a:pt x="8057" y="1419"/>
                  </a:cubicBezTo>
                  <a:cubicBezTo>
                    <a:pt x="7798" y="1419"/>
                    <a:pt x="7584" y="1205"/>
                    <a:pt x="7584" y="946"/>
                  </a:cubicBezTo>
                  <a:lnTo>
                    <a:pt x="7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5" name="Google Shape;5848;p73">
            <a:extLst>
              <a:ext uri="{FF2B5EF4-FFF2-40B4-BE49-F238E27FC236}">
                <a16:creationId xmlns:a16="http://schemas.microsoft.com/office/drawing/2014/main" id="{908092A3-C23B-0D7B-AF79-F4D713E984A8}"/>
              </a:ext>
            </a:extLst>
          </p:cNvPr>
          <p:cNvGrpSpPr/>
          <p:nvPr/>
        </p:nvGrpSpPr>
        <p:grpSpPr>
          <a:xfrm>
            <a:off x="3941637" y="4098866"/>
            <a:ext cx="443282" cy="518094"/>
            <a:chOff x="-39998250" y="3605325"/>
            <a:chExt cx="288875" cy="317450"/>
          </a:xfrm>
          <a:solidFill>
            <a:schemeClr val="tx1"/>
          </a:solidFill>
        </p:grpSpPr>
        <p:sp>
          <p:nvSpPr>
            <p:cNvPr id="7176" name="Google Shape;5849;p73">
              <a:extLst>
                <a:ext uri="{FF2B5EF4-FFF2-40B4-BE49-F238E27FC236}">
                  <a16:creationId xmlns:a16="http://schemas.microsoft.com/office/drawing/2014/main" id="{DEB9EAA9-30D7-3987-EE84-89C65CF9472A}"/>
                </a:ext>
              </a:extLst>
            </p:cNvPr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5850;p73">
              <a:extLst>
                <a:ext uri="{FF2B5EF4-FFF2-40B4-BE49-F238E27FC236}">
                  <a16:creationId xmlns:a16="http://schemas.microsoft.com/office/drawing/2014/main" id="{7F31696B-F435-924B-7572-7673B02B559F}"/>
                </a:ext>
              </a:extLst>
            </p:cNvPr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8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61D4D2-D544-6886-E5D6-DA662CF5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97" y="0"/>
            <a:ext cx="1229103" cy="55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1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/>
      <p:bldP spid="5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">
            <a:extLst>
              <a:ext uri="{FF2B5EF4-FFF2-40B4-BE49-F238E27FC236}">
                <a16:creationId xmlns:a16="http://schemas.microsoft.com/office/drawing/2014/main" id="{F4A032B4-1708-1713-6B0A-CC4B43B2F644}"/>
              </a:ext>
            </a:extLst>
          </p:cNvPr>
          <p:cNvSpPr txBox="1"/>
          <p:nvPr/>
        </p:nvSpPr>
        <p:spPr>
          <a:xfrm>
            <a:off x="4749877" y="4864254"/>
            <a:ext cx="2568575" cy="622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b="1" kern="0" dirty="0">
                <a:solidFill>
                  <a:srgbClr val="212121"/>
                </a:solidFill>
                <a:latin typeface="Sora"/>
                <a:ea typeface="Sora"/>
                <a:cs typeface="Sora"/>
                <a:sym typeface="Sora"/>
              </a:rPr>
              <a:t>Virtual Testing</a:t>
            </a:r>
            <a:endParaRPr b="1" kern="0" dirty="0">
              <a:solidFill>
                <a:srgbClr val="21212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68" name="Google Shape;568;p43">
            <a:extLst>
              <a:ext uri="{FF2B5EF4-FFF2-40B4-BE49-F238E27FC236}">
                <a16:creationId xmlns:a16="http://schemas.microsoft.com/office/drawing/2014/main" id="{F4ECA42D-889D-CD91-15E2-0340CD574550}"/>
              </a:ext>
            </a:extLst>
          </p:cNvPr>
          <p:cNvSpPr txBox="1"/>
          <p:nvPr/>
        </p:nvSpPr>
        <p:spPr>
          <a:xfrm>
            <a:off x="4749877" y="5384954"/>
            <a:ext cx="2568575" cy="76358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1200" kern="0" dirty="0">
                <a:solidFill>
                  <a:srgbClr val="212121"/>
                </a:solidFill>
                <a:latin typeface="Karla"/>
                <a:ea typeface="Karla"/>
                <a:cs typeface="Karla"/>
                <a:sym typeface="Karla"/>
              </a:rPr>
              <a:t>Model error estimation</a:t>
            </a:r>
            <a:endParaRPr sz="1200" kern="0" dirty="0">
              <a:solidFill>
                <a:srgbClr val="21212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325A1EF-2BCF-3E6B-C55E-45BB8A27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36" y="634457"/>
            <a:ext cx="4225233" cy="274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Rectangle 19">
            <a:extLst>
              <a:ext uri="{FF2B5EF4-FFF2-40B4-BE49-F238E27FC236}">
                <a16:creationId xmlns:a16="http://schemas.microsoft.com/office/drawing/2014/main" id="{AE4A7AB6-8962-5448-5169-B6C5F8F6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6435725"/>
            <a:ext cx="7513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mbria" panose="02040503050406030204" pitchFamily="18" charset="0"/>
              </a:rPr>
              <a:t>2</a:t>
            </a:r>
            <a:r>
              <a:rPr lang="en-US" altLang="en-US" sz="1400" baseline="30000">
                <a:latin typeface="Cambria" panose="02040503050406030204" pitchFamily="18" charset="0"/>
              </a:rPr>
              <a:t>nd</a:t>
            </a:r>
            <a:r>
              <a:rPr lang="en-US" altLang="en-US" sz="1400">
                <a:latin typeface="Cambria" panose="02040503050406030204" pitchFamily="18" charset="0"/>
              </a:rPr>
              <a:t> Croatian Conference on Earthquake Engineering, Zagreb, Croatia, 22-24 March 2023</a:t>
            </a:r>
            <a:endParaRPr lang="en-US" altLang="en-US" sz="14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Google Shape;560;p43">
            <a:extLst>
              <a:ext uri="{FF2B5EF4-FFF2-40B4-BE49-F238E27FC236}">
                <a16:creationId xmlns:a16="http://schemas.microsoft.com/office/drawing/2014/main" id="{C4949EFC-C343-5D1D-40A3-E3B9065EA4C8}"/>
              </a:ext>
            </a:extLst>
          </p:cNvPr>
          <p:cNvSpPr/>
          <p:nvPr/>
        </p:nvSpPr>
        <p:spPr>
          <a:xfrm>
            <a:off x="179705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563;p43">
            <a:extLst>
              <a:ext uri="{FF2B5EF4-FFF2-40B4-BE49-F238E27FC236}">
                <a16:creationId xmlns:a16="http://schemas.microsoft.com/office/drawing/2014/main" id="{C73F5E77-041E-580D-AF0F-D2D0AC51010A}"/>
              </a:ext>
            </a:extLst>
          </p:cNvPr>
          <p:cNvSpPr/>
          <p:nvPr/>
        </p:nvSpPr>
        <p:spPr>
          <a:xfrm>
            <a:off x="372586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566;p43">
            <a:extLst>
              <a:ext uri="{FF2B5EF4-FFF2-40B4-BE49-F238E27FC236}">
                <a16:creationId xmlns:a16="http://schemas.microsoft.com/office/drawing/2014/main" id="{433D4F7B-314F-DCAA-EA4B-3BA1EAF5BC13}"/>
              </a:ext>
            </a:extLst>
          </p:cNvPr>
          <p:cNvSpPr/>
          <p:nvPr/>
        </p:nvSpPr>
        <p:spPr>
          <a:xfrm>
            <a:off x="5653088" y="3946272"/>
            <a:ext cx="885825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569;p43">
            <a:extLst>
              <a:ext uri="{FF2B5EF4-FFF2-40B4-BE49-F238E27FC236}">
                <a16:creationId xmlns:a16="http://schemas.microsoft.com/office/drawing/2014/main" id="{C89F32A4-9F8F-2456-01B3-28AA4F2F7A95}"/>
              </a:ext>
            </a:extLst>
          </p:cNvPr>
          <p:cNvSpPr/>
          <p:nvPr/>
        </p:nvSpPr>
        <p:spPr>
          <a:xfrm>
            <a:off x="758190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572;p43">
            <a:extLst>
              <a:ext uri="{FF2B5EF4-FFF2-40B4-BE49-F238E27FC236}">
                <a16:creationId xmlns:a16="http://schemas.microsoft.com/office/drawing/2014/main" id="{939017B2-6658-6C04-A0D6-2A784688DA07}"/>
              </a:ext>
            </a:extLst>
          </p:cNvPr>
          <p:cNvSpPr/>
          <p:nvPr/>
        </p:nvSpPr>
        <p:spPr>
          <a:xfrm>
            <a:off x="951071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Google Shape;575;p43">
            <a:extLst>
              <a:ext uri="{FF2B5EF4-FFF2-40B4-BE49-F238E27FC236}">
                <a16:creationId xmlns:a16="http://schemas.microsoft.com/office/drawing/2014/main" id="{2CAC6129-3688-EA2A-052F-04393BFB44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128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oogle Shape;576;p43">
            <a:extLst>
              <a:ext uri="{FF2B5EF4-FFF2-40B4-BE49-F238E27FC236}">
                <a16:creationId xmlns:a16="http://schemas.microsoft.com/office/drawing/2014/main" id="{DBF51620-2F09-579C-1D77-E6F4BDB254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100" y="4387597"/>
            <a:ext cx="10429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oogle Shape;577;p43">
            <a:extLst>
              <a:ext uri="{FF2B5EF4-FFF2-40B4-BE49-F238E27FC236}">
                <a16:creationId xmlns:a16="http://schemas.microsoft.com/office/drawing/2014/main" id="{DEBBCA5D-E0BA-C13E-98CC-9D3635F780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38913" y="4387597"/>
            <a:ext cx="1042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oogle Shape;578;p43">
            <a:extLst>
              <a:ext uri="{FF2B5EF4-FFF2-40B4-BE49-F238E27FC236}">
                <a16:creationId xmlns:a16="http://schemas.microsoft.com/office/drawing/2014/main" id="{AE8BCB35-F473-ABCB-77C6-4F15E44174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6613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Google Shape;579;p43">
            <a:extLst>
              <a:ext uri="{FF2B5EF4-FFF2-40B4-BE49-F238E27FC236}">
                <a16:creationId xmlns:a16="http://schemas.microsoft.com/office/drawing/2014/main" id="{87161431-25B8-3C08-6E1D-42C02571B1B1}"/>
              </a:ext>
            </a:extLst>
          </p:cNvPr>
          <p:cNvGrpSpPr>
            <a:grpSpLocks/>
          </p:cNvGrpSpPr>
          <p:nvPr/>
        </p:nvGrpSpPr>
        <p:grpSpPr bwMode="auto">
          <a:xfrm>
            <a:off x="9696450" y="4133597"/>
            <a:ext cx="511175" cy="509588"/>
            <a:chOff x="4623425" y="1926825"/>
            <a:chExt cx="462867" cy="462178"/>
          </a:xfrm>
        </p:grpSpPr>
        <p:sp>
          <p:nvSpPr>
            <p:cNvPr id="41" name="Google Shape;580;p43">
              <a:extLst>
                <a:ext uri="{FF2B5EF4-FFF2-40B4-BE49-F238E27FC236}">
                  <a16:creationId xmlns:a16="http://schemas.microsoft.com/office/drawing/2014/main" id="{DBB82715-E241-E942-F714-204A27AC99DE}"/>
                </a:ext>
              </a:extLst>
            </p:cNvPr>
            <p:cNvSpPr/>
            <p:nvPr/>
          </p:nvSpPr>
          <p:spPr>
            <a:xfrm>
              <a:off x="4623425" y="1926825"/>
              <a:ext cx="462867" cy="462178"/>
            </a:xfrm>
            <a:custGeom>
              <a:avLst/>
              <a:gdLst/>
              <a:ahLst/>
              <a:cxnLst/>
              <a:rect l="l" t="t" r="r" b="b"/>
              <a:pathLst>
                <a:path w="16139" h="16115" extrusionOk="0">
                  <a:moveTo>
                    <a:pt x="480" y="1"/>
                  </a:moveTo>
                  <a:cubicBezTo>
                    <a:pt x="215" y="1"/>
                    <a:pt x="0" y="215"/>
                    <a:pt x="0" y="476"/>
                  </a:cubicBezTo>
                  <a:lnTo>
                    <a:pt x="0" y="15642"/>
                  </a:lnTo>
                  <a:cubicBezTo>
                    <a:pt x="0" y="15900"/>
                    <a:pt x="214" y="16114"/>
                    <a:pt x="473" y="16114"/>
                  </a:cubicBezTo>
                  <a:lnTo>
                    <a:pt x="15630" y="16114"/>
                  </a:lnTo>
                  <a:cubicBezTo>
                    <a:pt x="15871" y="16114"/>
                    <a:pt x="16085" y="15936"/>
                    <a:pt x="16112" y="15695"/>
                  </a:cubicBezTo>
                  <a:cubicBezTo>
                    <a:pt x="16138" y="15410"/>
                    <a:pt x="15915" y="15169"/>
                    <a:pt x="15639" y="15169"/>
                  </a:cubicBezTo>
                  <a:lnTo>
                    <a:pt x="946" y="15169"/>
                  </a:lnTo>
                  <a:lnTo>
                    <a:pt x="946" y="14223"/>
                  </a:lnTo>
                  <a:lnTo>
                    <a:pt x="1401" y="14223"/>
                  </a:lnTo>
                  <a:cubicBezTo>
                    <a:pt x="1642" y="14223"/>
                    <a:pt x="1856" y="14045"/>
                    <a:pt x="1882" y="13804"/>
                  </a:cubicBezTo>
                  <a:cubicBezTo>
                    <a:pt x="1918" y="13518"/>
                    <a:pt x="1695" y="13278"/>
                    <a:pt x="1419" y="13278"/>
                  </a:cubicBezTo>
                  <a:lnTo>
                    <a:pt x="946" y="13278"/>
                  </a:lnTo>
                  <a:lnTo>
                    <a:pt x="946" y="11360"/>
                  </a:lnTo>
                  <a:lnTo>
                    <a:pt x="1401" y="11360"/>
                  </a:lnTo>
                  <a:cubicBezTo>
                    <a:pt x="1642" y="11360"/>
                    <a:pt x="1856" y="11181"/>
                    <a:pt x="1882" y="10940"/>
                  </a:cubicBezTo>
                  <a:cubicBezTo>
                    <a:pt x="1918" y="10655"/>
                    <a:pt x="1695" y="10414"/>
                    <a:pt x="1419" y="10414"/>
                  </a:cubicBezTo>
                  <a:lnTo>
                    <a:pt x="946" y="10414"/>
                  </a:lnTo>
                  <a:lnTo>
                    <a:pt x="946" y="8496"/>
                  </a:lnTo>
                  <a:lnTo>
                    <a:pt x="1401" y="8496"/>
                  </a:lnTo>
                  <a:cubicBezTo>
                    <a:pt x="1642" y="8496"/>
                    <a:pt x="1856" y="8318"/>
                    <a:pt x="1882" y="8077"/>
                  </a:cubicBezTo>
                  <a:cubicBezTo>
                    <a:pt x="1918" y="7791"/>
                    <a:pt x="1695" y="7550"/>
                    <a:pt x="1419" y="7550"/>
                  </a:cubicBezTo>
                  <a:lnTo>
                    <a:pt x="946" y="7550"/>
                  </a:lnTo>
                  <a:lnTo>
                    <a:pt x="946" y="5668"/>
                  </a:lnTo>
                  <a:lnTo>
                    <a:pt x="1401" y="5668"/>
                  </a:lnTo>
                  <a:cubicBezTo>
                    <a:pt x="1642" y="5668"/>
                    <a:pt x="1856" y="5490"/>
                    <a:pt x="1882" y="5249"/>
                  </a:cubicBezTo>
                  <a:cubicBezTo>
                    <a:pt x="1918" y="4963"/>
                    <a:pt x="1695" y="4722"/>
                    <a:pt x="1419" y="4722"/>
                  </a:cubicBezTo>
                  <a:lnTo>
                    <a:pt x="946" y="4722"/>
                  </a:lnTo>
                  <a:lnTo>
                    <a:pt x="946" y="2831"/>
                  </a:lnTo>
                  <a:lnTo>
                    <a:pt x="1401" y="2831"/>
                  </a:lnTo>
                  <a:cubicBezTo>
                    <a:pt x="1642" y="2831"/>
                    <a:pt x="1856" y="2653"/>
                    <a:pt x="1882" y="2412"/>
                  </a:cubicBezTo>
                  <a:cubicBezTo>
                    <a:pt x="1918" y="2135"/>
                    <a:pt x="1695" y="1894"/>
                    <a:pt x="1419" y="1894"/>
                  </a:cubicBezTo>
                  <a:lnTo>
                    <a:pt x="946" y="1894"/>
                  </a:lnTo>
                  <a:lnTo>
                    <a:pt x="946" y="485"/>
                  </a:lnTo>
                  <a:cubicBezTo>
                    <a:pt x="946" y="244"/>
                    <a:pt x="767" y="30"/>
                    <a:pt x="526" y="3"/>
                  </a:cubicBezTo>
                  <a:cubicBezTo>
                    <a:pt x="511" y="2"/>
                    <a:pt x="495" y="1"/>
                    <a:pt x="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81;p43">
              <a:extLst>
                <a:ext uri="{FF2B5EF4-FFF2-40B4-BE49-F238E27FC236}">
                  <a16:creationId xmlns:a16="http://schemas.microsoft.com/office/drawing/2014/main" id="{1A3881A8-5C14-CCE0-6AEA-E9C8C8F0BD01}"/>
                </a:ext>
              </a:extLst>
            </p:cNvPr>
            <p:cNvSpPr/>
            <p:nvPr/>
          </p:nvSpPr>
          <p:spPr>
            <a:xfrm>
              <a:off x="4729798" y="1926825"/>
              <a:ext cx="327744" cy="190054"/>
            </a:xfrm>
            <a:custGeom>
              <a:avLst/>
              <a:gdLst/>
              <a:ahLst/>
              <a:cxnLst/>
              <a:rect l="l" t="t" r="r" b="b"/>
              <a:pathLst>
                <a:path w="11429" h="6608" extrusionOk="0">
                  <a:moveTo>
                    <a:pt x="9073" y="0"/>
                  </a:moveTo>
                  <a:cubicBezTo>
                    <a:pt x="8832" y="0"/>
                    <a:pt x="8618" y="179"/>
                    <a:pt x="8591" y="419"/>
                  </a:cubicBezTo>
                  <a:cubicBezTo>
                    <a:pt x="8564" y="705"/>
                    <a:pt x="8788" y="946"/>
                    <a:pt x="9064" y="946"/>
                  </a:cubicBezTo>
                  <a:lnTo>
                    <a:pt x="9813" y="946"/>
                  </a:lnTo>
                  <a:lnTo>
                    <a:pt x="5763" y="4996"/>
                  </a:lnTo>
                  <a:lnTo>
                    <a:pt x="5763" y="2355"/>
                  </a:lnTo>
                  <a:cubicBezTo>
                    <a:pt x="5763" y="2177"/>
                    <a:pt x="5656" y="2016"/>
                    <a:pt x="5496" y="1936"/>
                  </a:cubicBezTo>
                  <a:cubicBezTo>
                    <a:pt x="5426" y="1903"/>
                    <a:pt x="5352" y="1887"/>
                    <a:pt x="5280" y="1887"/>
                  </a:cubicBezTo>
                  <a:cubicBezTo>
                    <a:pt x="5176" y="1887"/>
                    <a:pt x="5075" y="1921"/>
                    <a:pt x="4996" y="1990"/>
                  </a:cubicBezTo>
                  <a:lnTo>
                    <a:pt x="241" y="5763"/>
                  </a:lnTo>
                  <a:cubicBezTo>
                    <a:pt x="36" y="5933"/>
                    <a:pt x="0" y="6227"/>
                    <a:pt x="170" y="6432"/>
                  </a:cubicBezTo>
                  <a:cubicBezTo>
                    <a:pt x="261" y="6549"/>
                    <a:pt x="395" y="6607"/>
                    <a:pt x="531" y="6607"/>
                  </a:cubicBezTo>
                  <a:cubicBezTo>
                    <a:pt x="636" y="6607"/>
                    <a:pt x="741" y="6573"/>
                    <a:pt x="830" y="6504"/>
                  </a:cubicBezTo>
                  <a:lnTo>
                    <a:pt x="4818" y="3346"/>
                  </a:lnTo>
                  <a:lnTo>
                    <a:pt x="4818" y="6129"/>
                  </a:lnTo>
                  <a:cubicBezTo>
                    <a:pt x="4818" y="6325"/>
                    <a:pt x="4934" y="6495"/>
                    <a:pt x="5103" y="6566"/>
                  </a:cubicBezTo>
                  <a:cubicBezTo>
                    <a:pt x="5163" y="6590"/>
                    <a:pt x="5227" y="6602"/>
                    <a:pt x="5289" y="6602"/>
                  </a:cubicBezTo>
                  <a:cubicBezTo>
                    <a:pt x="5412" y="6602"/>
                    <a:pt x="5532" y="6556"/>
                    <a:pt x="5621" y="6468"/>
                  </a:cubicBezTo>
                  <a:lnTo>
                    <a:pt x="10483" y="1606"/>
                  </a:lnTo>
                  <a:lnTo>
                    <a:pt x="10483" y="2346"/>
                  </a:lnTo>
                  <a:cubicBezTo>
                    <a:pt x="10483" y="2587"/>
                    <a:pt x="10661" y="2801"/>
                    <a:pt x="10902" y="2828"/>
                  </a:cubicBezTo>
                  <a:cubicBezTo>
                    <a:pt x="10922" y="2831"/>
                    <a:pt x="10942" y="2832"/>
                    <a:pt x="10962" y="2832"/>
                  </a:cubicBezTo>
                  <a:cubicBezTo>
                    <a:pt x="11220" y="2832"/>
                    <a:pt x="11428" y="2621"/>
                    <a:pt x="11428" y="2355"/>
                  </a:cubicBezTo>
                  <a:lnTo>
                    <a:pt x="11428" y="473"/>
                  </a:lnTo>
                  <a:cubicBezTo>
                    <a:pt x="11428" y="214"/>
                    <a:pt x="11214" y="0"/>
                    <a:pt x="10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82;p43">
              <a:extLst>
                <a:ext uri="{FF2B5EF4-FFF2-40B4-BE49-F238E27FC236}">
                  <a16:creationId xmlns:a16="http://schemas.microsoft.com/office/drawing/2014/main" id="{B4371E93-392D-C292-3AE5-DA2C723B4201}"/>
                </a:ext>
              </a:extLst>
            </p:cNvPr>
            <p:cNvSpPr/>
            <p:nvPr/>
          </p:nvSpPr>
          <p:spPr>
            <a:xfrm>
              <a:off x="470392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09" y="1419"/>
                  </a:lnTo>
                  <a:lnTo>
                    <a:pt x="3809" y="474"/>
                  </a:lnTo>
                  <a:cubicBezTo>
                    <a:pt x="3809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83;p43">
              <a:extLst>
                <a:ext uri="{FF2B5EF4-FFF2-40B4-BE49-F238E27FC236}">
                  <a16:creationId xmlns:a16="http://schemas.microsoft.com/office/drawing/2014/main" id="{759080B3-17DF-5952-F008-B208300DDF52}"/>
                </a:ext>
              </a:extLst>
            </p:cNvPr>
            <p:cNvSpPr/>
            <p:nvPr/>
          </p:nvSpPr>
          <p:spPr>
            <a:xfrm>
              <a:off x="470392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09" y="1240"/>
                    <a:pt x="3809" y="972"/>
                  </a:cubicBezTo>
                  <a:lnTo>
                    <a:pt x="3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84;p43">
              <a:extLst>
                <a:ext uri="{FF2B5EF4-FFF2-40B4-BE49-F238E27FC236}">
                  <a16:creationId xmlns:a16="http://schemas.microsoft.com/office/drawing/2014/main" id="{6479FD01-CBCB-1C10-5AC0-A927660C2875}"/>
                </a:ext>
              </a:extLst>
            </p:cNvPr>
            <p:cNvSpPr/>
            <p:nvPr/>
          </p:nvSpPr>
          <p:spPr>
            <a:xfrm>
              <a:off x="484048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774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774" y="1419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85;p43">
              <a:extLst>
                <a:ext uri="{FF2B5EF4-FFF2-40B4-BE49-F238E27FC236}">
                  <a16:creationId xmlns:a16="http://schemas.microsoft.com/office/drawing/2014/main" id="{5897E908-1D7E-A04B-2761-CB9E6B55407B}"/>
                </a:ext>
              </a:extLst>
            </p:cNvPr>
            <p:cNvSpPr/>
            <p:nvPr/>
          </p:nvSpPr>
          <p:spPr>
            <a:xfrm>
              <a:off x="4840484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774" h="1455" extrusionOk="0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1454"/>
                  </a:lnTo>
                  <a:lnTo>
                    <a:pt x="3774" y="1454"/>
                  </a:lnTo>
                  <a:lnTo>
                    <a:pt x="3774" y="473"/>
                  </a:lnTo>
                  <a:cubicBezTo>
                    <a:pt x="3774" y="214"/>
                    <a:pt x="3568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86;p43">
              <a:extLst>
                <a:ext uri="{FF2B5EF4-FFF2-40B4-BE49-F238E27FC236}">
                  <a16:creationId xmlns:a16="http://schemas.microsoft.com/office/drawing/2014/main" id="{F0D2178E-420A-9FFE-9370-9B7FD8C8BDAB}"/>
                </a:ext>
              </a:extLst>
            </p:cNvPr>
            <p:cNvSpPr/>
            <p:nvPr/>
          </p:nvSpPr>
          <p:spPr>
            <a:xfrm>
              <a:off x="484048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774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01" y="1445"/>
                  </a:lnTo>
                  <a:cubicBezTo>
                    <a:pt x="3568" y="1445"/>
                    <a:pt x="3774" y="1240"/>
                    <a:pt x="3774" y="972"/>
                  </a:cubicBezTo>
                  <a:lnTo>
                    <a:pt x="3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87;p43">
              <a:extLst>
                <a:ext uri="{FF2B5EF4-FFF2-40B4-BE49-F238E27FC236}">
                  <a16:creationId xmlns:a16="http://schemas.microsoft.com/office/drawing/2014/main" id="{091A0582-2658-3CC9-72F4-2824714FB6B4}"/>
                </a:ext>
              </a:extLst>
            </p:cNvPr>
            <p:cNvSpPr/>
            <p:nvPr/>
          </p:nvSpPr>
          <p:spPr>
            <a:xfrm>
              <a:off x="4975607" y="2089523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10" y="1419"/>
                  </a:lnTo>
                  <a:lnTo>
                    <a:pt x="3810" y="474"/>
                  </a:lnTo>
                  <a:cubicBezTo>
                    <a:pt x="3810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88;p43">
              <a:extLst>
                <a:ext uri="{FF2B5EF4-FFF2-40B4-BE49-F238E27FC236}">
                  <a16:creationId xmlns:a16="http://schemas.microsoft.com/office/drawing/2014/main" id="{5CE995EC-4F78-9BBE-F85E-0E51B55F8852}"/>
                </a:ext>
              </a:extLst>
            </p:cNvPr>
            <p:cNvSpPr/>
            <p:nvPr/>
          </p:nvSpPr>
          <p:spPr>
            <a:xfrm>
              <a:off x="4975607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810" y="1419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89;p43">
              <a:extLst>
                <a:ext uri="{FF2B5EF4-FFF2-40B4-BE49-F238E27FC236}">
                  <a16:creationId xmlns:a16="http://schemas.microsoft.com/office/drawing/2014/main" id="{08CF7860-5174-9405-681F-307510E59A20}"/>
                </a:ext>
              </a:extLst>
            </p:cNvPr>
            <p:cNvSpPr/>
            <p:nvPr/>
          </p:nvSpPr>
          <p:spPr>
            <a:xfrm>
              <a:off x="4975607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810" h="1455" extrusionOk="0">
                  <a:moveTo>
                    <a:pt x="0" y="0"/>
                  </a:moveTo>
                  <a:lnTo>
                    <a:pt x="0" y="1454"/>
                  </a:lnTo>
                  <a:lnTo>
                    <a:pt x="3810" y="145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90;p43">
              <a:extLst>
                <a:ext uri="{FF2B5EF4-FFF2-40B4-BE49-F238E27FC236}">
                  <a16:creationId xmlns:a16="http://schemas.microsoft.com/office/drawing/2014/main" id="{24AEA95F-5437-E5DB-5ADA-D50B4156F722}"/>
                </a:ext>
              </a:extLst>
            </p:cNvPr>
            <p:cNvSpPr/>
            <p:nvPr/>
          </p:nvSpPr>
          <p:spPr>
            <a:xfrm>
              <a:off x="4975607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10" y="1240"/>
                    <a:pt x="3810" y="972"/>
                  </a:cubicBez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7491;p76">
            <a:extLst>
              <a:ext uri="{FF2B5EF4-FFF2-40B4-BE49-F238E27FC236}">
                <a16:creationId xmlns:a16="http://schemas.microsoft.com/office/drawing/2014/main" id="{DC99B39B-0618-A7D7-E22F-98C0F629194B}"/>
              </a:ext>
            </a:extLst>
          </p:cNvPr>
          <p:cNvGrpSpPr/>
          <p:nvPr/>
        </p:nvGrpSpPr>
        <p:grpSpPr>
          <a:xfrm>
            <a:off x="1982573" y="4115603"/>
            <a:ext cx="501558" cy="535943"/>
            <a:chOff x="-49027775" y="3183175"/>
            <a:chExt cx="299325" cy="299325"/>
          </a:xfrm>
          <a:solidFill>
            <a:schemeClr val="tx1"/>
          </a:solidFill>
        </p:grpSpPr>
        <p:sp>
          <p:nvSpPr>
            <p:cNvPr id="53" name="Google Shape;7492;p76">
              <a:extLst>
                <a:ext uri="{FF2B5EF4-FFF2-40B4-BE49-F238E27FC236}">
                  <a16:creationId xmlns:a16="http://schemas.microsoft.com/office/drawing/2014/main" id="{2971F060-DAFE-E9DD-B8F3-B67D1405530B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93;p76">
              <a:extLst>
                <a:ext uri="{FF2B5EF4-FFF2-40B4-BE49-F238E27FC236}">
                  <a16:creationId xmlns:a16="http://schemas.microsoft.com/office/drawing/2014/main" id="{0E82CD1D-500B-F341-4159-A87DF1C7E19A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4;p76">
              <a:extLst>
                <a:ext uri="{FF2B5EF4-FFF2-40B4-BE49-F238E27FC236}">
                  <a16:creationId xmlns:a16="http://schemas.microsoft.com/office/drawing/2014/main" id="{D510CD3C-7012-2BD0-DE22-ACBC4E2F7F05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95;p76">
              <a:extLst>
                <a:ext uri="{FF2B5EF4-FFF2-40B4-BE49-F238E27FC236}">
                  <a16:creationId xmlns:a16="http://schemas.microsoft.com/office/drawing/2014/main" id="{A785F6A5-0148-86DC-3D99-FD38A13C173F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312;p59">
            <a:extLst>
              <a:ext uri="{FF2B5EF4-FFF2-40B4-BE49-F238E27FC236}">
                <a16:creationId xmlns:a16="http://schemas.microsoft.com/office/drawing/2014/main" id="{D29EF3F7-36BD-9100-D3A9-4B9FAD5E756A}"/>
              </a:ext>
            </a:extLst>
          </p:cNvPr>
          <p:cNvGrpSpPr/>
          <p:nvPr/>
        </p:nvGrpSpPr>
        <p:grpSpPr>
          <a:xfrm>
            <a:off x="7774677" y="4155608"/>
            <a:ext cx="496992" cy="495359"/>
            <a:chOff x="5752798" y="4140092"/>
            <a:chExt cx="463655" cy="462131"/>
          </a:xfrm>
        </p:grpSpPr>
        <p:sp>
          <p:nvSpPr>
            <p:cNvPr id="58" name="Google Shape;1313;p59">
              <a:extLst>
                <a:ext uri="{FF2B5EF4-FFF2-40B4-BE49-F238E27FC236}">
                  <a16:creationId xmlns:a16="http://schemas.microsoft.com/office/drawing/2014/main" id="{965F8BEC-7A35-BE69-15E9-2AF9EA0B928F}"/>
                </a:ext>
              </a:extLst>
            </p:cNvPr>
            <p:cNvSpPr/>
            <p:nvPr/>
          </p:nvSpPr>
          <p:spPr>
            <a:xfrm>
              <a:off x="5829548" y="4140092"/>
              <a:ext cx="304266" cy="351846"/>
            </a:xfrm>
            <a:custGeom>
              <a:avLst/>
              <a:gdLst/>
              <a:ahLst/>
              <a:cxnLst/>
              <a:rect l="l" t="t" r="r" b="b"/>
              <a:pathLst>
                <a:path w="10609" h="12268" extrusionOk="0">
                  <a:moveTo>
                    <a:pt x="7303" y="4720"/>
                  </a:moveTo>
                  <a:cubicBezTo>
                    <a:pt x="7423" y="4720"/>
                    <a:pt x="7544" y="4765"/>
                    <a:pt x="7637" y="4854"/>
                  </a:cubicBezTo>
                  <a:cubicBezTo>
                    <a:pt x="7816" y="5041"/>
                    <a:pt x="7816" y="5336"/>
                    <a:pt x="7637" y="5523"/>
                  </a:cubicBezTo>
                  <a:lnTo>
                    <a:pt x="6826" y="6326"/>
                  </a:lnTo>
                  <a:lnTo>
                    <a:pt x="6826" y="9894"/>
                  </a:lnTo>
                  <a:cubicBezTo>
                    <a:pt x="6826" y="10144"/>
                    <a:pt x="6647" y="10349"/>
                    <a:pt x="6406" y="10376"/>
                  </a:cubicBezTo>
                  <a:cubicBezTo>
                    <a:pt x="6387" y="10378"/>
                    <a:pt x="6367" y="10380"/>
                    <a:pt x="6348" y="10380"/>
                  </a:cubicBezTo>
                  <a:cubicBezTo>
                    <a:pt x="6097" y="10380"/>
                    <a:pt x="5889" y="10169"/>
                    <a:pt x="5889" y="9912"/>
                  </a:cubicBezTo>
                  <a:lnTo>
                    <a:pt x="5889" y="6602"/>
                  </a:lnTo>
                  <a:lnTo>
                    <a:pt x="4943" y="6602"/>
                  </a:lnTo>
                  <a:lnTo>
                    <a:pt x="4943" y="9894"/>
                  </a:lnTo>
                  <a:cubicBezTo>
                    <a:pt x="4943" y="10144"/>
                    <a:pt x="4765" y="10349"/>
                    <a:pt x="4524" y="10376"/>
                  </a:cubicBezTo>
                  <a:cubicBezTo>
                    <a:pt x="4504" y="10378"/>
                    <a:pt x="4484" y="10380"/>
                    <a:pt x="4464" y="10380"/>
                  </a:cubicBezTo>
                  <a:cubicBezTo>
                    <a:pt x="4205" y="10380"/>
                    <a:pt x="3998" y="10169"/>
                    <a:pt x="3998" y="9912"/>
                  </a:cubicBezTo>
                  <a:lnTo>
                    <a:pt x="3998" y="6326"/>
                  </a:lnTo>
                  <a:lnTo>
                    <a:pt x="3195" y="5523"/>
                  </a:lnTo>
                  <a:cubicBezTo>
                    <a:pt x="3007" y="5336"/>
                    <a:pt x="3007" y="5041"/>
                    <a:pt x="3195" y="4854"/>
                  </a:cubicBezTo>
                  <a:cubicBezTo>
                    <a:pt x="3284" y="4765"/>
                    <a:pt x="3404" y="4720"/>
                    <a:pt x="3525" y="4720"/>
                  </a:cubicBezTo>
                  <a:cubicBezTo>
                    <a:pt x="3645" y="4720"/>
                    <a:pt x="3766" y="4765"/>
                    <a:pt x="3855" y="4854"/>
                  </a:cubicBezTo>
                  <a:lnTo>
                    <a:pt x="4667" y="5666"/>
                  </a:lnTo>
                  <a:lnTo>
                    <a:pt x="6165" y="5666"/>
                  </a:lnTo>
                  <a:lnTo>
                    <a:pt x="6968" y="4854"/>
                  </a:lnTo>
                  <a:cubicBezTo>
                    <a:pt x="7062" y="4765"/>
                    <a:pt x="7182" y="4720"/>
                    <a:pt x="7303" y="4720"/>
                  </a:cubicBezTo>
                  <a:close/>
                  <a:moveTo>
                    <a:pt x="5398" y="1"/>
                  </a:moveTo>
                  <a:cubicBezTo>
                    <a:pt x="2784" y="1"/>
                    <a:pt x="731" y="1897"/>
                    <a:pt x="313" y="4220"/>
                  </a:cubicBezTo>
                  <a:cubicBezTo>
                    <a:pt x="1" y="5906"/>
                    <a:pt x="501" y="7566"/>
                    <a:pt x="1687" y="8788"/>
                  </a:cubicBezTo>
                  <a:cubicBezTo>
                    <a:pt x="1964" y="9064"/>
                    <a:pt x="2106" y="9421"/>
                    <a:pt x="2106" y="9787"/>
                  </a:cubicBezTo>
                  <a:lnTo>
                    <a:pt x="2106" y="10858"/>
                  </a:lnTo>
                  <a:cubicBezTo>
                    <a:pt x="2106" y="11634"/>
                    <a:pt x="2740" y="12267"/>
                    <a:pt x="3525" y="12267"/>
                  </a:cubicBezTo>
                  <a:lnTo>
                    <a:pt x="7298" y="12267"/>
                  </a:lnTo>
                  <a:cubicBezTo>
                    <a:pt x="8083" y="12267"/>
                    <a:pt x="8717" y="11634"/>
                    <a:pt x="8717" y="10858"/>
                  </a:cubicBezTo>
                  <a:lnTo>
                    <a:pt x="8717" y="9787"/>
                  </a:lnTo>
                  <a:cubicBezTo>
                    <a:pt x="8717" y="9412"/>
                    <a:pt x="8860" y="9064"/>
                    <a:pt x="9127" y="8797"/>
                  </a:cubicBezTo>
                  <a:cubicBezTo>
                    <a:pt x="10082" y="7816"/>
                    <a:pt x="10608" y="6540"/>
                    <a:pt x="10608" y="5193"/>
                  </a:cubicBezTo>
                  <a:cubicBezTo>
                    <a:pt x="10608" y="2320"/>
                    <a:pt x="8289" y="1"/>
                    <a:pt x="5416" y="1"/>
                  </a:cubicBezTo>
                  <a:cubicBezTo>
                    <a:pt x="5410" y="1"/>
                    <a:pt x="5404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14;p59">
              <a:extLst>
                <a:ext uri="{FF2B5EF4-FFF2-40B4-BE49-F238E27FC236}">
                  <a16:creationId xmlns:a16="http://schemas.microsoft.com/office/drawing/2014/main" id="{5DCB58D1-5577-196A-DD4A-6C885195451D}"/>
                </a:ext>
              </a:extLst>
            </p:cNvPr>
            <p:cNvSpPr/>
            <p:nvPr/>
          </p:nvSpPr>
          <p:spPr>
            <a:xfrm>
              <a:off x="5752798" y="4275436"/>
              <a:ext cx="56586" cy="27160"/>
            </a:xfrm>
            <a:custGeom>
              <a:avLst/>
              <a:gdLst/>
              <a:ahLst/>
              <a:cxnLst/>
              <a:rect l="l" t="t" r="r" b="b"/>
              <a:pathLst>
                <a:path w="1973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1" y="706"/>
                    <a:pt x="224" y="947"/>
                    <a:pt x="500" y="947"/>
                  </a:cubicBezTo>
                  <a:lnTo>
                    <a:pt x="1464" y="947"/>
                  </a:lnTo>
                  <a:cubicBezTo>
                    <a:pt x="1705" y="947"/>
                    <a:pt x="1919" y="768"/>
                    <a:pt x="1945" y="527"/>
                  </a:cubicBezTo>
                  <a:cubicBezTo>
                    <a:pt x="1972" y="242"/>
                    <a:pt x="1758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15;p59">
              <a:extLst>
                <a:ext uri="{FF2B5EF4-FFF2-40B4-BE49-F238E27FC236}">
                  <a16:creationId xmlns:a16="http://schemas.microsoft.com/office/drawing/2014/main" id="{1D7C2DAD-CDCC-F0B6-74CF-F8387915E280}"/>
                </a:ext>
              </a:extLst>
            </p:cNvPr>
            <p:cNvSpPr/>
            <p:nvPr/>
          </p:nvSpPr>
          <p:spPr>
            <a:xfrm>
              <a:off x="6159896" y="4275436"/>
              <a:ext cx="56557" cy="27160"/>
            </a:xfrm>
            <a:custGeom>
              <a:avLst/>
              <a:gdLst/>
              <a:ahLst/>
              <a:cxnLst/>
              <a:rect l="l" t="t" r="r" b="b"/>
              <a:pathLst>
                <a:path w="1972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0" y="706"/>
                    <a:pt x="223" y="947"/>
                    <a:pt x="500" y="947"/>
                  </a:cubicBezTo>
                  <a:lnTo>
                    <a:pt x="1463" y="947"/>
                  </a:lnTo>
                  <a:cubicBezTo>
                    <a:pt x="1704" y="947"/>
                    <a:pt x="1918" y="768"/>
                    <a:pt x="1945" y="527"/>
                  </a:cubicBezTo>
                  <a:cubicBezTo>
                    <a:pt x="1972" y="242"/>
                    <a:pt x="1749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16;p59">
              <a:extLst>
                <a:ext uri="{FF2B5EF4-FFF2-40B4-BE49-F238E27FC236}">
                  <a16:creationId xmlns:a16="http://schemas.microsoft.com/office/drawing/2014/main" id="{6248DA3B-5E76-CD7A-2593-D07EF33773EB}"/>
                </a:ext>
              </a:extLst>
            </p:cNvPr>
            <p:cNvSpPr/>
            <p:nvPr/>
          </p:nvSpPr>
          <p:spPr>
            <a:xfrm>
              <a:off x="578145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1361" y="0"/>
                  </a:moveTo>
                  <a:cubicBezTo>
                    <a:pt x="1280" y="0"/>
                    <a:pt x="1199" y="21"/>
                    <a:pt x="1125" y="65"/>
                  </a:cubicBezTo>
                  <a:lnTo>
                    <a:pt x="304" y="538"/>
                  </a:lnTo>
                  <a:cubicBezTo>
                    <a:pt x="81" y="663"/>
                    <a:pt x="1" y="957"/>
                    <a:pt x="135" y="1180"/>
                  </a:cubicBezTo>
                  <a:cubicBezTo>
                    <a:pt x="223" y="1334"/>
                    <a:pt x="378" y="1417"/>
                    <a:pt x="537" y="1417"/>
                  </a:cubicBezTo>
                  <a:cubicBezTo>
                    <a:pt x="619" y="1417"/>
                    <a:pt x="701" y="1395"/>
                    <a:pt x="777" y="1350"/>
                  </a:cubicBezTo>
                  <a:lnTo>
                    <a:pt x="1598" y="877"/>
                  </a:lnTo>
                  <a:cubicBezTo>
                    <a:pt x="1821" y="752"/>
                    <a:pt x="1901" y="467"/>
                    <a:pt x="1767" y="235"/>
                  </a:cubicBezTo>
                  <a:cubicBezTo>
                    <a:pt x="1684" y="85"/>
                    <a:pt x="1524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17;p59">
              <a:extLst>
                <a:ext uri="{FF2B5EF4-FFF2-40B4-BE49-F238E27FC236}">
                  <a16:creationId xmlns:a16="http://schemas.microsoft.com/office/drawing/2014/main" id="{89243BF3-E0E5-6BDD-7602-F459BFE2CB70}"/>
                </a:ext>
              </a:extLst>
            </p:cNvPr>
            <p:cNvSpPr/>
            <p:nvPr/>
          </p:nvSpPr>
          <p:spPr>
            <a:xfrm>
              <a:off x="6133280" y="4167281"/>
              <a:ext cx="54521" cy="40611"/>
            </a:xfrm>
            <a:custGeom>
              <a:avLst/>
              <a:gdLst/>
              <a:ahLst/>
              <a:cxnLst/>
              <a:rect l="l" t="t" r="r" b="b"/>
              <a:pathLst>
                <a:path w="1901" h="1416" extrusionOk="0">
                  <a:moveTo>
                    <a:pt x="1356" y="0"/>
                  </a:moveTo>
                  <a:cubicBezTo>
                    <a:pt x="1277" y="0"/>
                    <a:pt x="1197" y="20"/>
                    <a:pt x="1124" y="61"/>
                  </a:cubicBezTo>
                  <a:lnTo>
                    <a:pt x="304" y="534"/>
                  </a:lnTo>
                  <a:cubicBezTo>
                    <a:pt x="81" y="667"/>
                    <a:pt x="0" y="953"/>
                    <a:pt x="134" y="1176"/>
                  </a:cubicBezTo>
                  <a:cubicBezTo>
                    <a:pt x="218" y="1332"/>
                    <a:pt x="378" y="1415"/>
                    <a:pt x="542" y="1415"/>
                  </a:cubicBezTo>
                  <a:cubicBezTo>
                    <a:pt x="622" y="1415"/>
                    <a:pt x="703" y="1395"/>
                    <a:pt x="776" y="1354"/>
                  </a:cubicBezTo>
                  <a:lnTo>
                    <a:pt x="1597" y="882"/>
                  </a:lnTo>
                  <a:cubicBezTo>
                    <a:pt x="1820" y="748"/>
                    <a:pt x="1900" y="462"/>
                    <a:pt x="1767" y="239"/>
                  </a:cubicBezTo>
                  <a:cubicBezTo>
                    <a:pt x="1677" y="83"/>
                    <a:pt x="1518" y="0"/>
                    <a:pt x="1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18;p59">
              <a:extLst>
                <a:ext uri="{FF2B5EF4-FFF2-40B4-BE49-F238E27FC236}">
                  <a16:creationId xmlns:a16="http://schemas.microsoft.com/office/drawing/2014/main" id="{025EFC36-63F7-31D4-EEAD-6D5BA5A9EF65}"/>
                </a:ext>
              </a:extLst>
            </p:cNvPr>
            <p:cNvSpPr/>
            <p:nvPr/>
          </p:nvSpPr>
          <p:spPr>
            <a:xfrm>
              <a:off x="5781450" y="4167166"/>
              <a:ext cx="54521" cy="40726"/>
            </a:xfrm>
            <a:custGeom>
              <a:avLst/>
              <a:gdLst/>
              <a:ahLst/>
              <a:cxnLst/>
              <a:rect l="l" t="t" r="r" b="b"/>
              <a:pathLst>
                <a:path w="1901" h="1420" extrusionOk="0">
                  <a:moveTo>
                    <a:pt x="545" y="0"/>
                  </a:moveTo>
                  <a:cubicBezTo>
                    <a:pt x="383" y="0"/>
                    <a:pt x="225" y="87"/>
                    <a:pt x="135" y="243"/>
                  </a:cubicBezTo>
                  <a:cubicBezTo>
                    <a:pt x="1" y="466"/>
                    <a:pt x="81" y="752"/>
                    <a:pt x="304" y="886"/>
                  </a:cubicBezTo>
                  <a:lnTo>
                    <a:pt x="1125" y="1358"/>
                  </a:lnTo>
                  <a:cubicBezTo>
                    <a:pt x="1198" y="1399"/>
                    <a:pt x="1279" y="1419"/>
                    <a:pt x="1359" y="1419"/>
                  </a:cubicBezTo>
                  <a:cubicBezTo>
                    <a:pt x="1523" y="1419"/>
                    <a:pt x="1683" y="1336"/>
                    <a:pt x="1767" y="1180"/>
                  </a:cubicBezTo>
                  <a:cubicBezTo>
                    <a:pt x="1901" y="957"/>
                    <a:pt x="1821" y="671"/>
                    <a:pt x="1598" y="538"/>
                  </a:cubicBezTo>
                  <a:lnTo>
                    <a:pt x="777" y="65"/>
                  </a:lnTo>
                  <a:cubicBezTo>
                    <a:pt x="704" y="21"/>
                    <a:pt x="624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1319;p59">
              <a:extLst>
                <a:ext uri="{FF2B5EF4-FFF2-40B4-BE49-F238E27FC236}">
                  <a16:creationId xmlns:a16="http://schemas.microsoft.com/office/drawing/2014/main" id="{8B821395-C1B7-6708-8ED8-2308513D5ADF}"/>
                </a:ext>
              </a:extLst>
            </p:cNvPr>
            <p:cNvSpPr/>
            <p:nvPr/>
          </p:nvSpPr>
          <p:spPr>
            <a:xfrm>
              <a:off x="613328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540" y="0"/>
                  </a:moveTo>
                  <a:cubicBezTo>
                    <a:pt x="377" y="0"/>
                    <a:pt x="218" y="85"/>
                    <a:pt x="134" y="235"/>
                  </a:cubicBezTo>
                  <a:cubicBezTo>
                    <a:pt x="0" y="467"/>
                    <a:pt x="81" y="752"/>
                    <a:pt x="304" y="877"/>
                  </a:cubicBezTo>
                  <a:lnTo>
                    <a:pt x="1124" y="1350"/>
                  </a:lnTo>
                  <a:cubicBezTo>
                    <a:pt x="1200" y="1395"/>
                    <a:pt x="1282" y="1417"/>
                    <a:pt x="1364" y="1417"/>
                  </a:cubicBezTo>
                  <a:cubicBezTo>
                    <a:pt x="1523" y="1417"/>
                    <a:pt x="1678" y="1334"/>
                    <a:pt x="1767" y="1180"/>
                  </a:cubicBezTo>
                  <a:cubicBezTo>
                    <a:pt x="1900" y="957"/>
                    <a:pt x="1820" y="663"/>
                    <a:pt x="1597" y="538"/>
                  </a:cubicBezTo>
                  <a:lnTo>
                    <a:pt x="776" y="65"/>
                  </a:lnTo>
                  <a:cubicBezTo>
                    <a:pt x="703" y="21"/>
                    <a:pt x="621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1320;p59">
              <a:extLst>
                <a:ext uri="{FF2B5EF4-FFF2-40B4-BE49-F238E27FC236}">
                  <a16:creationId xmlns:a16="http://schemas.microsoft.com/office/drawing/2014/main" id="{1636BFEC-A9AB-84A0-C3E0-DA0E3A6B6309}"/>
                </a:ext>
              </a:extLst>
            </p:cNvPr>
            <p:cNvSpPr/>
            <p:nvPr/>
          </p:nvSpPr>
          <p:spPr>
            <a:xfrm>
              <a:off x="5917054" y="4517760"/>
              <a:ext cx="135398" cy="84463"/>
            </a:xfrm>
            <a:custGeom>
              <a:avLst/>
              <a:gdLst/>
              <a:ahLst/>
              <a:cxnLst/>
              <a:rect l="l" t="t" r="r" b="b"/>
              <a:pathLst>
                <a:path w="4721" h="2945" extrusionOk="0">
                  <a:moveTo>
                    <a:pt x="1" y="0"/>
                  </a:moveTo>
                  <a:lnTo>
                    <a:pt x="1" y="518"/>
                  </a:lnTo>
                  <a:cubicBezTo>
                    <a:pt x="1" y="1303"/>
                    <a:pt x="634" y="1998"/>
                    <a:pt x="1419" y="1998"/>
                  </a:cubicBezTo>
                  <a:cubicBezTo>
                    <a:pt x="1419" y="2516"/>
                    <a:pt x="1839" y="2944"/>
                    <a:pt x="2365" y="2944"/>
                  </a:cubicBezTo>
                  <a:cubicBezTo>
                    <a:pt x="2882" y="2944"/>
                    <a:pt x="3302" y="2516"/>
                    <a:pt x="3302" y="1998"/>
                  </a:cubicBezTo>
                  <a:cubicBezTo>
                    <a:pt x="4087" y="1998"/>
                    <a:pt x="4720" y="1303"/>
                    <a:pt x="4720" y="518"/>
                  </a:cubicBezTo>
                  <a:lnTo>
                    <a:pt x="4720" y="0"/>
                  </a:lnTo>
                  <a:cubicBezTo>
                    <a:pt x="4569" y="27"/>
                    <a:pt x="4408" y="45"/>
                    <a:pt x="4247" y="45"/>
                  </a:cubicBezTo>
                  <a:lnTo>
                    <a:pt x="474" y="45"/>
                  </a:lnTo>
                  <a:cubicBezTo>
                    <a:pt x="313" y="45"/>
                    <a:pt x="153" y="2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1012;p59">
            <a:extLst>
              <a:ext uri="{FF2B5EF4-FFF2-40B4-BE49-F238E27FC236}">
                <a16:creationId xmlns:a16="http://schemas.microsoft.com/office/drawing/2014/main" id="{5256E9E7-7D22-0CD4-E597-45DCAC8F2FBB}"/>
              </a:ext>
            </a:extLst>
          </p:cNvPr>
          <p:cNvGrpSpPr/>
          <p:nvPr/>
        </p:nvGrpSpPr>
        <p:grpSpPr>
          <a:xfrm>
            <a:off x="5859148" y="4207375"/>
            <a:ext cx="495344" cy="406482"/>
            <a:chOff x="3493249" y="1968355"/>
            <a:chExt cx="462121" cy="379215"/>
          </a:xfrm>
        </p:grpSpPr>
        <p:sp>
          <p:nvSpPr>
            <p:cNvPr id="7171" name="Google Shape;1013;p59">
              <a:extLst>
                <a:ext uri="{FF2B5EF4-FFF2-40B4-BE49-F238E27FC236}">
                  <a16:creationId xmlns:a16="http://schemas.microsoft.com/office/drawing/2014/main" id="{8F02A0B2-FEB4-778B-48A3-7635A7077680}"/>
                </a:ext>
              </a:extLst>
            </p:cNvPr>
            <p:cNvSpPr/>
            <p:nvPr/>
          </p:nvSpPr>
          <p:spPr>
            <a:xfrm>
              <a:off x="3602524" y="2036156"/>
              <a:ext cx="26873" cy="27160"/>
            </a:xfrm>
            <a:custGeom>
              <a:avLst/>
              <a:gdLst/>
              <a:ahLst/>
              <a:cxnLst/>
              <a:rect l="l" t="t" r="r" b="b"/>
              <a:pathLst>
                <a:path w="937" h="947" extrusionOk="0">
                  <a:moveTo>
                    <a:pt x="464" y="0"/>
                  </a:moveTo>
                  <a:cubicBezTo>
                    <a:pt x="205" y="0"/>
                    <a:pt x="0" y="206"/>
                    <a:pt x="0" y="473"/>
                  </a:cubicBezTo>
                  <a:cubicBezTo>
                    <a:pt x="0" y="732"/>
                    <a:pt x="205" y="946"/>
                    <a:pt x="464" y="946"/>
                  </a:cubicBezTo>
                  <a:cubicBezTo>
                    <a:pt x="732" y="946"/>
                    <a:pt x="937" y="732"/>
                    <a:pt x="937" y="473"/>
                  </a:cubicBezTo>
                  <a:cubicBezTo>
                    <a:pt x="937" y="206"/>
                    <a:pt x="732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1014;p59">
              <a:extLst>
                <a:ext uri="{FF2B5EF4-FFF2-40B4-BE49-F238E27FC236}">
                  <a16:creationId xmlns:a16="http://schemas.microsoft.com/office/drawing/2014/main" id="{245A4B41-16AA-7B3E-0D23-CFB4DC0438F0}"/>
                </a:ext>
              </a:extLst>
            </p:cNvPr>
            <p:cNvSpPr/>
            <p:nvPr/>
          </p:nvSpPr>
          <p:spPr>
            <a:xfrm>
              <a:off x="3575392" y="2117265"/>
              <a:ext cx="81136" cy="54263"/>
            </a:xfrm>
            <a:custGeom>
              <a:avLst/>
              <a:gdLst/>
              <a:ahLst/>
              <a:cxnLst/>
              <a:rect l="l" t="t" r="r" b="b"/>
              <a:pathLst>
                <a:path w="2829" h="1892" extrusionOk="0">
                  <a:moveTo>
                    <a:pt x="473" y="0"/>
                  </a:moveTo>
                  <a:cubicBezTo>
                    <a:pt x="206" y="0"/>
                    <a:pt x="1" y="214"/>
                    <a:pt x="1" y="473"/>
                  </a:cubicBezTo>
                  <a:lnTo>
                    <a:pt x="1" y="1892"/>
                  </a:lnTo>
                  <a:lnTo>
                    <a:pt x="2829" y="1892"/>
                  </a:lnTo>
                  <a:lnTo>
                    <a:pt x="2829" y="473"/>
                  </a:lnTo>
                  <a:cubicBezTo>
                    <a:pt x="2829" y="214"/>
                    <a:pt x="2614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1015;p59">
              <a:extLst>
                <a:ext uri="{FF2B5EF4-FFF2-40B4-BE49-F238E27FC236}">
                  <a16:creationId xmlns:a16="http://schemas.microsoft.com/office/drawing/2014/main" id="{EAE0F3B8-746E-0FAC-2CA9-24FD3C71239B}"/>
                </a:ext>
              </a:extLst>
            </p:cNvPr>
            <p:cNvSpPr/>
            <p:nvPr/>
          </p:nvSpPr>
          <p:spPr>
            <a:xfrm>
              <a:off x="3494540" y="2266176"/>
              <a:ext cx="459282" cy="81394"/>
            </a:xfrm>
            <a:custGeom>
              <a:avLst/>
              <a:gdLst/>
              <a:ahLst/>
              <a:cxnLst/>
              <a:rect l="l" t="t" r="r" b="b"/>
              <a:pathLst>
                <a:path w="16014" h="2838" extrusionOk="0">
                  <a:moveTo>
                    <a:pt x="0" y="0"/>
                  </a:moveTo>
                  <a:cubicBezTo>
                    <a:pt x="232" y="1597"/>
                    <a:pt x="1633" y="2837"/>
                    <a:pt x="3292" y="2837"/>
                  </a:cubicBezTo>
                  <a:lnTo>
                    <a:pt x="12731" y="2837"/>
                  </a:lnTo>
                  <a:cubicBezTo>
                    <a:pt x="14390" y="2837"/>
                    <a:pt x="15782" y="1597"/>
                    <a:pt x="16014" y="0"/>
                  </a:cubicBezTo>
                  <a:lnTo>
                    <a:pt x="10090" y="0"/>
                  </a:lnTo>
                  <a:lnTo>
                    <a:pt x="9287" y="812"/>
                  </a:lnTo>
                  <a:cubicBezTo>
                    <a:pt x="9198" y="892"/>
                    <a:pt x="9082" y="946"/>
                    <a:pt x="8957" y="946"/>
                  </a:cubicBezTo>
                  <a:lnTo>
                    <a:pt x="6120" y="946"/>
                  </a:lnTo>
                  <a:cubicBezTo>
                    <a:pt x="5995" y="946"/>
                    <a:pt x="5879" y="892"/>
                    <a:pt x="5790" y="812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1016;p59">
              <a:extLst>
                <a:ext uri="{FF2B5EF4-FFF2-40B4-BE49-F238E27FC236}">
                  <a16:creationId xmlns:a16="http://schemas.microsoft.com/office/drawing/2014/main" id="{228BF2D2-A864-4108-3F06-11272A716BCD}"/>
                </a:ext>
              </a:extLst>
            </p:cNvPr>
            <p:cNvSpPr/>
            <p:nvPr/>
          </p:nvSpPr>
          <p:spPr>
            <a:xfrm>
              <a:off x="3493249" y="1968355"/>
              <a:ext cx="462121" cy="297842"/>
            </a:xfrm>
            <a:custGeom>
              <a:avLst/>
              <a:gdLst/>
              <a:ahLst/>
              <a:cxnLst/>
              <a:rect l="l" t="t" r="r" b="b"/>
              <a:pathLst>
                <a:path w="16113" h="10385" extrusionOk="0">
                  <a:moveTo>
                    <a:pt x="4274" y="1419"/>
                  </a:moveTo>
                  <a:cubicBezTo>
                    <a:pt x="5059" y="1419"/>
                    <a:pt x="5693" y="2052"/>
                    <a:pt x="5693" y="2837"/>
                  </a:cubicBezTo>
                  <a:cubicBezTo>
                    <a:pt x="5693" y="3613"/>
                    <a:pt x="5059" y="4247"/>
                    <a:pt x="4274" y="4247"/>
                  </a:cubicBezTo>
                  <a:lnTo>
                    <a:pt x="5220" y="4247"/>
                  </a:lnTo>
                  <a:cubicBezTo>
                    <a:pt x="6005" y="4247"/>
                    <a:pt x="6638" y="4889"/>
                    <a:pt x="6638" y="5665"/>
                  </a:cubicBezTo>
                  <a:lnTo>
                    <a:pt x="6638" y="7556"/>
                  </a:lnTo>
                  <a:cubicBezTo>
                    <a:pt x="6638" y="7815"/>
                    <a:pt x="6424" y="8029"/>
                    <a:pt x="6165" y="8029"/>
                  </a:cubicBezTo>
                  <a:lnTo>
                    <a:pt x="2392" y="8029"/>
                  </a:lnTo>
                  <a:cubicBezTo>
                    <a:pt x="2133" y="8029"/>
                    <a:pt x="1919" y="7815"/>
                    <a:pt x="1919" y="7556"/>
                  </a:cubicBezTo>
                  <a:lnTo>
                    <a:pt x="1919" y="5665"/>
                  </a:lnTo>
                  <a:cubicBezTo>
                    <a:pt x="1919" y="4889"/>
                    <a:pt x="2552" y="4247"/>
                    <a:pt x="3337" y="4247"/>
                  </a:cubicBezTo>
                  <a:lnTo>
                    <a:pt x="4274" y="4247"/>
                  </a:lnTo>
                  <a:cubicBezTo>
                    <a:pt x="3498" y="4247"/>
                    <a:pt x="2865" y="3613"/>
                    <a:pt x="2865" y="2837"/>
                  </a:cubicBezTo>
                  <a:cubicBezTo>
                    <a:pt x="2865" y="2052"/>
                    <a:pt x="3498" y="1419"/>
                    <a:pt x="4274" y="1419"/>
                  </a:cubicBezTo>
                  <a:close/>
                  <a:moveTo>
                    <a:pt x="13717" y="3303"/>
                  </a:moveTo>
                  <a:cubicBezTo>
                    <a:pt x="13837" y="3303"/>
                    <a:pt x="13958" y="3350"/>
                    <a:pt x="14052" y="3444"/>
                  </a:cubicBezTo>
                  <a:cubicBezTo>
                    <a:pt x="14239" y="3631"/>
                    <a:pt x="14239" y="3926"/>
                    <a:pt x="14052" y="4113"/>
                  </a:cubicBezTo>
                  <a:lnTo>
                    <a:pt x="12160" y="6004"/>
                  </a:lnTo>
                  <a:cubicBezTo>
                    <a:pt x="12071" y="6093"/>
                    <a:pt x="11951" y="6138"/>
                    <a:pt x="11830" y="6138"/>
                  </a:cubicBezTo>
                  <a:cubicBezTo>
                    <a:pt x="11710" y="6138"/>
                    <a:pt x="11589" y="6093"/>
                    <a:pt x="11500" y="6004"/>
                  </a:cubicBezTo>
                  <a:lnTo>
                    <a:pt x="10885" y="5389"/>
                  </a:lnTo>
                  <a:lnTo>
                    <a:pt x="9190" y="7084"/>
                  </a:lnTo>
                  <a:lnTo>
                    <a:pt x="13721" y="7084"/>
                  </a:lnTo>
                  <a:cubicBezTo>
                    <a:pt x="13980" y="7084"/>
                    <a:pt x="14194" y="7298"/>
                    <a:pt x="14194" y="7556"/>
                  </a:cubicBezTo>
                  <a:cubicBezTo>
                    <a:pt x="14194" y="7815"/>
                    <a:pt x="13980" y="8029"/>
                    <a:pt x="13721" y="8029"/>
                  </a:cubicBezTo>
                  <a:lnTo>
                    <a:pt x="8057" y="8029"/>
                  </a:lnTo>
                  <a:cubicBezTo>
                    <a:pt x="7798" y="8029"/>
                    <a:pt x="7584" y="7815"/>
                    <a:pt x="7584" y="7556"/>
                  </a:cubicBezTo>
                  <a:lnTo>
                    <a:pt x="7584" y="3774"/>
                  </a:lnTo>
                  <a:cubicBezTo>
                    <a:pt x="7584" y="3515"/>
                    <a:pt x="7798" y="3310"/>
                    <a:pt x="8057" y="3310"/>
                  </a:cubicBezTo>
                  <a:cubicBezTo>
                    <a:pt x="8315" y="3310"/>
                    <a:pt x="8529" y="3515"/>
                    <a:pt x="8529" y="3774"/>
                  </a:cubicBezTo>
                  <a:lnTo>
                    <a:pt x="8529" y="6415"/>
                  </a:lnTo>
                  <a:lnTo>
                    <a:pt x="10554" y="4389"/>
                  </a:lnTo>
                  <a:cubicBezTo>
                    <a:pt x="10644" y="4296"/>
                    <a:pt x="10764" y="4249"/>
                    <a:pt x="10886" y="4249"/>
                  </a:cubicBezTo>
                  <a:cubicBezTo>
                    <a:pt x="11007" y="4249"/>
                    <a:pt x="11130" y="4296"/>
                    <a:pt x="11224" y="4389"/>
                  </a:cubicBezTo>
                  <a:lnTo>
                    <a:pt x="11830" y="4996"/>
                  </a:lnTo>
                  <a:lnTo>
                    <a:pt x="13382" y="3444"/>
                  </a:lnTo>
                  <a:cubicBezTo>
                    <a:pt x="13476" y="3350"/>
                    <a:pt x="13597" y="3303"/>
                    <a:pt x="13717" y="3303"/>
                  </a:cubicBezTo>
                  <a:close/>
                  <a:moveTo>
                    <a:pt x="1446" y="0"/>
                  </a:moveTo>
                  <a:cubicBezTo>
                    <a:pt x="661" y="0"/>
                    <a:pt x="1" y="634"/>
                    <a:pt x="1" y="1419"/>
                  </a:cubicBezTo>
                  <a:lnTo>
                    <a:pt x="1" y="9439"/>
                  </a:lnTo>
                  <a:lnTo>
                    <a:pt x="5220" y="9439"/>
                  </a:lnTo>
                  <a:cubicBezTo>
                    <a:pt x="5345" y="9439"/>
                    <a:pt x="5469" y="9492"/>
                    <a:pt x="5559" y="9581"/>
                  </a:cubicBezTo>
                  <a:lnTo>
                    <a:pt x="6362" y="10384"/>
                  </a:lnTo>
                  <a:lnTo>
                    <a:pt x="8806" y="10384"/>
                  </a:lnTo>
                  <a:lnTo>
                    <a:pt x="9609" y="9581"/>
                  </a:lnTo>
                  <a:cubicBezTo>
                    <a:pt x="9698" y="9492"/>
                    <a:pt x="9814" y="9439"/>
                    <a:pt x="9939" y="9439"/>
                  </a:cubicBezTo>
                  <a:lnTo>
                    <a:pt x="16112" y="9439"/>
                  </a:lnTo>
                  <a:lnTo>
                    <a:pt x="16112" y="1419"/>
                  </a:lnTo>
                  <a:cubicBezTo>
                    <a:pt x="16112" y="634"/>
                    <a:pt x="15443" y="0"/>
                    <a:pt x="14658" y="0"/>
                  </a:cubicBezTo>
                  <a:lnTo>
                    <a:pt x="8529" y="0"/>
                  </a:lnTo>
                  <a:lnTo>
                    <a:pt x="8529" y="946"/>
                  </a:lnTo>
                  <a:cubicBezTo>
                    <a:pt x="8529" y="1205"/>
                    <a:pt x="8315" y="1419"/>
                    <a:pt x="8057" y="1419"/>
                  </a:cubicBezTo>
                  <a:cubicBezTo>
                    <a:pt x="7798" y="1419"/>
                    <a:pt x="7584" y="1205"/>
                    <a:pt x="7584" y="946"/>
                  </a:cubicBezTo>
                  <a:lnTo>
                    <a:pt x="7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5" name="Google Shape;5848;p73">
            <a:extLst>
              <a:ext uri="{FF2B5EF4-FFF2-40B4-BE49-F238E27FC236}">
                <a16:creationId xmlns:a16="http://schemas.microsoft.com/office/drawing/2014/main" id="{35391A13-5B33-4918-14F6-09C7DC1A6DBE}"/>
              </a:ext>
            </a:extLst>
          </p:cNvPr>
          <p:cNvGrpSpPr/>
          <p:nvPr/>
        </p:nvGrpSpPr>
        <p:grpSpPr>
          <a:xfrm>
            <a:off x="3941637" y="4098866"/>
            <a:ext cx="443282" cy="518094"/>
            <a:chOff x="-39998250" y="3605325"/>
            <a:chExt cx="288875" cy="317450"/>
          </a:xfrm>
          <a:solidFill>
            <a:schemeClr val="tx1"/>
          </a:solidFill>
        </p:grpSpPr>
        <p:sp>
          <p:nvSpPr>
            <p:cNvPr id="7176" name="Google Shape;5849;p73">
              <a:extLst>
                <a:ext uri="{FF2B5EF4-FFF2-40B4-BE49-F238E27FC236}">
                  <a16:creationId xmlns:a16="http://schemas.microsoft.com/office/drawing/2014/main" id="{C4553B45-CB69-6207-8506-129CFE31E087}"/>
                </a:ext>
              </a:extLst>
            </p:cNvPr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5850;p73">
              <a:extLst>
                <a:ext uri="{FF2B5EF4-FFF2-40B4-BE49-F238E27FC236}">
                  <a16:creationId xmlns:a16="http://schemas.microsoft.com/office/drawing/2014/main" id="{70719FB3-E424-FDDA-8869-BC9B307047C2}"/>
                </a:ext>
              </a:extLst>
            </p:cNvPr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8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936CC4-F1EF-8221-CD5E-DB4EE436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97" y="0"/>
            <a:ext cx="1229103" cy="55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8D05BE-5AB5-A676-AA49-D17F3391B406}"/>
              </a:ext>
            </a:extLst>
          </p:cNvPr>
          <p:cNvSpPr txBox="1"/>
          <p:nvPr/>
        </p:nvSpPr>
        <p:spPr>
          <a:xfrm flipH="1">
            <a:off x="6090934" y="3675337"/>
            <a:ext cx="2097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Baltzopoulos</a:t>
            </a:r>
            <a:r>
              <a:rPr lang="en-US" sz="1100" i="1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8086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/>
      <p:bldP spid="56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3">
            <a:extLst>
              <a:ext uri="{FF2B5EF4-FFF2-40B4-BE49-F238E27FC236}">
                <a16:creationId xmlns:a16="http://schemas.microsoft.com/office/drawing/2014/main" id="{6C48834D-CE3C-681A-5583-246605AC069A}"/>
              </a:ext>
            </a:extLst>
          </p:cNvPr>
          <p:cNvSpPr txBox="1"/>
          <p:nvPr/>
        </p:nvSpPr>
        <p:spPr>
          <a:xfrm flipH="1">
            <a:off x="6812382" y="4945163"/>
            <a:ext cx="2566988" cy="622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b="1" kern="0" dirty="0">
                <a:solidFill>
                  <a:srgbClr val="212121"/>
                </a:solidFill>
                <a:latin typeface="Sora"/>
                <a:ea typeface="Sora"/>
                <a:cs typeface="Sora"/>
                <a:sym typeface="Sora"/>
              </a:rPr>
              <a:t>FF Development </a:t>
            </a:r>
            <a:endParaRPr b="1" kern="0" dirty="0">
              <a:solidFill>
                <a:srgbClr val="21212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71" name="Google Shape;571;p43">
            <a:extLst>
              <a:ext uri="{FF2B5EF4-FFF2-40B4-BE49-F238E27FC236}">
                <a16:creationId xmlns:a16="http://schemas.microsoft.com/office/drawing/2014/main" id="{5BB66895-AE4C-4D9C-1407-17F99B0BDE24}"/>
              </a:ext>
            </a:extLst>
          </p:cNvPr>
          <p:cNvSpPr txBox="1"/>
          <p:nvPr/>
        </p:nvSpPr>
        <p:spPr>
          <a:xfrm flipH="1">
            <a:off x="6736522" y="4998969"/>
            <a:ext cx="2566988" cy="76358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1200" kern="0" dirty="0">
                <a:latin typeface="Karla"/>
                <a:ea typeface="Karla"/>
                <a:cs typeface="Karla"/>
                <a:sym typeface="Karla"/>
              </a:rPr>
              <a:t>Seismic fragility assessment</a:t>
            </a:r>
            <a:endParaRPr sz="1200" kern="0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202" name="Rectangle 19">
            <a:extLst>
              <a:ext uri="{FF2B5EF4-FFF2-40B4-BE49-F238E27FC236}">
                <a16:creationId xmlns:a16="http://schemas.microsoft.com/office/drawing/2014/main" id="{AE4A7AB6-8962-5448-5169-B6C5F8F6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6435725"/>
            <a:ext cx="7513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mbria" panose="02040503050406030204" pitchFamily="18" charset="0"/>
              </a:rPr>
              <a:t>2</a:t>
            </a:r>
            <a:r>
              <a:rPr lang="en-US" altLang="en-US" sz="1400" baseline="30000">
                <a:latin typeface="Cambria" panose="02040503050406030204" pitchFamily="18" charset="0"/>
              </a:rPr>
              <a:t>nd</a:t>
            </a:r>
            <a:r>
              <a:rPr lang="en-US" altLang="en-US" sz="1400">
                <a:latin typeface="Cambria" panose="02040503050406030204" pitchFamily="18" charset="0"/>
              </a:rPr>
              <a:t> Croatian Conference on Earthquake Engineering, Zagreb, Croatia, 22-24 March 2023</a:t>
            </a:r>
            <a:endParaRPr lang="en-US" altLang="en-US" sz="14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2BC2C53-039D-0151-4404-994D74498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47" y="707864"/>
            <a:ext cx="2990192" cy="2790211"/>
          </a:xfrm>
          <a:prstGeom prst="rect">
            <a:avLst/>
          </a:prstGeom>
        </p:spPr>
      </p:pic>
      <p:sp>
        <p:nvSpPr>
          <p:cNvPr id="3" name="Google Shape;560;p43">
            <a:extLst>
              <a:ext uri="{FF2B5EF4-FFF2-40B4-BE49-F238E27FC236}">
                <a16:creationId xmlns:a16="http://schemas.microsoft.com/office/drawing/2014/main" id="{36D6EF01-37F4-9848-F145-419F9F517349}"/>
              </a:ext>
            </a:extLst>
          </p:cNvPr>
          <p:cNvSpPr/>
          <p:nvPr/>
        </p:nvSpPr>
        <p:spPr>
          <a:xfrm>
            <a:off x="179705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563;p43">
            <a:extLst>
              <a:ext uri="{FF2B5EF4-FFF2-40B4-BE49-F238E27FC236}">
                <a16:creationId xmlns:a16="http://schemas.microsoft.com/office/drawing/2014/main" id="{187BC2EA-6728-0781-4D08-9ADFBE1A4795}"/>
              </a:ext>
            </a:extLst>
          </p:cNvPr>
          <p:cNvSpPr/>
          <p:nvPr/>
        </p:nvSpPr>
        <p:spPr>
          <a:xfrm>
            <a:off x="372586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566;p43">
            <a:extLst>
              <a:ext uri="{FF2B5EF4-FFF2-40B4-BE49-F238E27FC236}">
                <a16:creationId xmlns:a16="http://schemas.microsoft.com/office/drawing/2014/main" id="{373C954F-E5E8-CA69-81BF-FAB0A5CB9279}"/>
              </a:ext>
            </a:extLst>
          </p:cNvPr>
          <p:cNvSpPr/>
          <p:nvPr/>
        </p:nvSpPr>
        <p:spPr>
          <a:xfrm>
            <a:off x="5653088" y="3946272"/>
            <a:ext cx="885825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569;p43">
            <a:extLst>
              <a:ext uri="{FF2B5EF4-FFF2-40B4-BE49-F238E27FC236}">
                <a16:creationId xmlns:a16="http://schemas.microsoft.com/office/drawing/2014/main" id="{870E3B58-0D3C-E997-396E-012081B8A3CD}"/>
              </a:ext>
            </a:extLst>
          </p:cNvPr>
          <p:cNvSpPr/>
          <p:nvPr/>
        </p:nvSpPr>
        <p:spPr>
          <a:xfrm>
            <a:off x="758190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572;p43">
            <a:extLst>
              <a:ext uri="{FF2B5EF4-FFF2-40B4-BE49-F238E27FC236}">
                <a16:creationId xmlns:a16="http://schemas.microsoft.com/office/drawing/2014/main" id="{12D256C8-52B7-0FED-9E64-E4F557C2C00F}"/>
              </a:ext>
            </a:extLst>
          </p:cNvPr>
          <p:cNvSpPr/>
          <p:nvPr/>
        </p:nvSpPr>
        <p:spPr>
          <a:xfrm>
            <a:off x="951071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Google Shape;575;p43">
            <a:extLst>
              <a:ext uri="{FF2B5EF4-FFF2-40B4-BE49-F238E27FC236}">
                <a16:creationId xmlns:a16="http://schemas.microsoft.com/office/drawing/2014/main" id="{B862FBC3-0E17-2C3C-C5B4-B138BA3B74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128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oogle Shape;576;p43">
            <a:extLst>
              <a:ext uri="{FF2B5EF4-FFF2-40B4-BE49-F238E27FC236}">
                <a16:creationId xmlns:a16="http://schemas.microsoft.com/office/drawing/2014/main" id="{7F052386-B268-3721-88D6-8DCB146C6C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100" y="4387597"/>
            <a:ext cx="10429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oogle Shape;577;p43">
            <a:extLst>
              <a:ext uri="{FF2B5EF4-FFF2-40B4-BE49-F238E27FC236}">
                <a16:creationId xmlns:a16="http://schemas.microsoft.com/office/drawing/2014/main" id="{38D155BF-BF26-7A05-75A9-82F86E782A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38913" y="4387597"/>
            <a:ext cx="1042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oogle Shape;578;p43">
            <a:extLst>
              <a:ext uri="{FF2B5EF4-FFF2-40B4-BE49-F238E27FC236}">
                <a16:creationId xmlns:a16="http://schemas.microsoft.com/office/drawing/2014/main" id="{4803C6A0-F98E-DF54-EC8D-9018D2CD19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6613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Google Shape;579;p43">
            <a:extLst>
              <a:ext uri="{FF2B5EF4-FFF2-40B4-BE49-F238E27FC236}">
                <a16:creationId xmlns:a16="http://schemas.microsoft.com/office/drawing/2014/main" id="{69AD6A23-FC6D-E268-4BE0-964F2AF6E89B}"/>
              </a:ext>
            </a:extLst>
          </p:cNvPr>
          <p:cNvGrpSpPr>
            <a:grpSpLocks/>
          </p:cNvGrpSpPr>
          <p:nvPr/>
        </p:nvGrpSpPr>
        <p:grpSpPr bwMode="auto">
          <a:xfrm>
            <a:off x="9696450" y="4133597"/>
            <a:ext cx="511175" cy="509588"/>
            <a:chOff x="4623425" y="1926825"/>
            <a:chExt cx="462867" cy="462178"/>
          </a:xfrm>
        </p:grpSpPr>
        <p:sp>
          <p:nvSpPr>
            <p:cNvPr id="41" name="Google Shape;580;p43">
              <a:extLst>
                <a:ext uri="{FF2B5EF4-FFF2-40B4-BE49-F238E27FC236}">
                  <a16:creationId xmlns:a16="http://schemas.microsoft.com/office/drawing/2014/main" id="{41AC1858-D5E2-AB53-3EAE-7A4349371FCB}"/>
                </a:ext>
              </a:extLst>
            </p:cNvPr>
            <p:cNvSpPr/>
            <p:nvPr/>
          </p:nvSpPr>
          <p:spPr>
            <a:xfrm>
              <a:off x="4623425" y="1926825"/>
              <a:ext cx="462867" cy="462178"/>
            </a:xfrm>
            <a:custGeom>
              <a:avLst/>
              <a:gdLst/>
              <a:ahLst/>
              <a:cxnLst/>
              <a:rect l="l" t="t" r="r" b="b"/>
              <a:pathLst>
                <a:path w="16139" h="16115" extrusionOk="0">
                  <a:moveTo>
                    <a:pt x="480" y="1"/>
                  </a:moveTo>
                  <a:cubicBezTo>
                    <a:pt x="215" y="1"/>
                    <a:pt x="0" y="215"/>
                    <a:pt x="0" y="476"/>
                  </a:cubicBezTo>
                  <a:lnTo>
                    <a:pt x="0" y="15642"/>
                  </a:lnTo>
                  <a:cubicBezTo>
                    <a:pt x="0" y="15900"/>
                    <a:pt x="214" y="16114"/>
                    <a:pt x="473" y="16114"/>
                  </a:cubicBezTo>
                  <a:lnTo>
                    <a:pt x="15630" y="16114"/>
                  </a:lnTo>
                  <a:cubicBezTo>
                    <a:pt x="15871" y="16114"/>
                    <a:pt x="16085" y="15936"/>
                    <a:pt x="16112" y="15695"/>
                  </a:cubicBezTo>
                  <a:cubicBezTo>
                    <a:pt x="16138" y="15410"/>
                    <a:pt x="15915" y="15169"/>
                    <a:pt x="15639" y="15169"/>
                  </a:cubicBezTo>
                  <a:lnTo>
                    <a:pt x="946" y="15169"/>
                  </a:lnTo>
                  <a:lnTo>
                    <a:pt x="946" y="14223"/>
                  </a:lnTo>
                  <a:lnTo>
                    <a:pt x="1401" y="14223"/>
                  </a:lnTo>
                  <a:cubicBezTo>
                    <a:pt x="1642" y="14223"/>
                    <a:pt x="1856" y="14045"/>
                    <a:pt x="1882" y="13804"/>
                  </a:cubicBezTo>
                  <a:cubicBezTo>
                    <a:pt x="1918" y="13518"/>
                    <a:pt x="1695" y="13278"/>
                    <a:pt x="1419" y="13278"/>
                  </a:cubicBezTo>
                  <a:lnTo>
                    <a:pt x="946" y="13278"/>
                  </a:lnTo>
                  <a:lnTo>
                    <a:pt x="946" y="11360"/>
                  </a:lnTo>
                  <a:lnTo>
                    <a:pt x="1401" y="11360"/>
                  </a:lnTo>
                  <a:cubicBezTo>
                    <a:pt x="1642" y="11360"/>
                    <a:pt x="1856" y="11181"/>
                    <a:pt x="1882" y="10940"/>
                  </a:cubicBezTo>
                  <a:cubicBezTo>
                    <a:pt x="1918" y="10655"/>
                    <a:pt x="1695" y="10414"/>
                    <a:pt x="1419" y="10414"/>
                  </a:cubicBezTo>
                  <a:lnTo>
                    <a:pt x="946" y="10414"/>
                  </a:lnTo>
                  <a:lnTo>
                    <a:pt x="946" y="8496"/>
                  </a:lnTo>
                  <a:lnTo>
                    <a:pt x="1401" y="8496"/>
                  </a:lnTo>
                  <a:cubicBezTo>
                    <a:pt x="1642" y="8496"/>
                    <a:pt x="1856" y="8318"/>
                    <a:pt x="1882" y="8077"/>
                  </a:cubicBezTo>
                  <a:cubicBezTo>
                    <a:pt x="1918" y="7791"/>
                    <a:pt x="1695" y="7550"/>
                    <a:pt x="1419" y="7550"/>
                  </a:cubicBezTo>
                  <a:lnTo>
                    <a:pt x="946" y="7550"/>
                  </a:lnTo>
                  <a:lnTo>
                    <a:pt x="946" y="5668"/>
                  </a:lnTo>
                  <a:lnTo>
                    <a:pt x="1401" y="5668"/>
                  </a:lnTo>
                  <a:cubicBezTo>
                    <a:pt x="1642" y="5668"/>
                    <a:pt x="1856" y="5490"/>
                    <a:pt x="1882" y="5249"/>
                  </a:cubicBezTo>
                  <a:cubicBezTo>
                    <a:pt x="1918" y="4963"/>
                    <a:pt x="1695" y="4722"/>
                    <a:pt x="1419" y="4722"/>
                  </a:cubicBezTo>
                  <a:lnTo>
                    <a:pt x="946" y="4722"/>
                  </a:lnTo>
                  <a:lnTo>
                    <a:pt x="946" y="2831"/>
                  </a:lnTo>
                  <a:lnTo>
                    <a:pt x="1401" y="2831"/>
                  </a:lnTo>
                  <a:cubicBezTo>
                    <a:pt x="1642" y="2831"/>
                    <a:pt x="1856" y="2653"/>
                    <a:pt x="1882" y="2412"/>
                  </a:cubicBezTo>
                  <a:cubicBezTo>
                    <a:pt x="1918" y="2135"/>
                    <a:pt x="1695" y="1894"/>
                    <a:pt x="1419" y="1894"/>
                  </a:cubicBezTo>
                  <a:lnTo>
                    <a:pt x="946" y="1894"/>
                  </a:lnTo>
                  <a:lnTo>
                    <a:pt x="946" y="485"/>
                  </a:lnTo>
                  <a:cubicBezTo>
                    <a:pt x="946" y="244"/>
                    <a:pt x="767" y="30"/>
                    <a:pt x="526" y="3"/>
                  </a:cubicBezTo>
                  <a:cubicBezTo>
                    <a:pt x="511" y="2"/>
                    <a:pt x="495" y="1"/>
                    <a:pt x="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81;p43">
              <a:extLst>
                <a:ext uri="{FF2B5EF4-FFF2-40B4-BE49-F238E27FC236}">
                  <a16:creationId xmlns:a16="http://schemas.microsoft.com/office/drawing/2014/main" id="{478893E0-624B-EED4-A45C-9B9C3B30493D}"/>
                </a:ext>
              </a:extLst>
            </p:cNvPr>
            <p:cNvSpPr/>
            <p:nvPr/>
          </p:nvSpPr>
          <p:spPr>
            <a:xfrm>
              <a:off x="4729798" y="1926825"/>
              <a:ext cx="327744" cy="190054"/>
            </a:xfrm>
            <a:custGeom>
              <a:avLst/>
              <a:gdLst/>
              <a:ahLst/>
              <a:cxnLst/>
              <a:rect l="l" t="t" r="r" b="b"/>
              <a:pathLst>
                <a:path w="11429" h="6608" extrusionOk="0">
                  <a:moveTo>
                    <a:pt x="9073" y="0"/>
                  </a:moveTo>
                  <a:cubicBezTo>
                    <a:pt x="8832" y="0"/>
                    <a:pt x="8618" y="179"/>
                    <a:pt x="8591" y="419"/>
                  </a:cubicBezTo>
                  <a:cubicBezTo>
                    <a:pt x="8564" y="705"/>
                    <a:pt x="8788" y="946"/>
                    <a:pt x="9064" y="946"/>
                  </a:cubicBezTo>
                  <a:lnTo>
                    <a:pt x="9813" y="946"/>
                  </a:lnTo>
                  <a:lnTo>
                    <a:pt x="5763" y="4996"/>
                  </a:lnTo>
                  <a:lnTo>
                    <a:pt x="5763" y="2355"/>
                  </a:lnTo>
                  <a:cubicBezTo>
                    <a:pt x="5763" y="2177"/>
                    <a:pt x="5656" y="2016"/>
                    <a:pt x="5496" y="1936"/>
                  </a:cubicBezTo>
                  <a:cubicBezTo>
                    <a:pt x="5426" y="1903"/>
                    <a:pt x="5352" y="1887"/>
                    <a:pt x="5280" y="1887"/>
                  </a:cubicBezTo>
                  <a:cubicBezTo>
                    <a:pt x="5176" y="1887"/>
                    <a:pt x="5075" y="1921"/>
                    <a:pt x="4996" y="1990"/>
                  </a:cubicBezTo>
                  <a:lnTo>
                    <a:pt x="241" y="5763"/>
                  </a:lnTo>
                  <a:cubicBezTo>
                    <a:pt x="36" y="5933"/>
                    <a:pt x="0" y="6227"/>
                    <a:pt x="170" y="6432"/>
                  </a:cubicBezTo>
                  <a:cubicBezTo>
                    <a:pt x="261" y="6549"/>
                    <a:pt x="395" y="6607"/>
                    <a:pt x="531" y="6607"/>
                  </a:cubicBezTo>
                  <a:cubicBezTo>
                    <a:pt x="636" y="6607"/>
                    <a:pt x="741" y="6573"/>
                    <a:pt x="830" y="6504"/>
                  </a:cubicBezTo>
                  <a:lnTo>
                    <a:pt x="4818" y="3346"/>
                  </a:lnTo>
                  <a:lnTo>
                    <a:pt x="4818" y="6129"/>
                  </a:lnTo>
                  <a:cubicBezTo>
                    <a:pt x="4818" y="6325"/>
                    <a:pt x="4934" y="6495"/>
                    <a:pt x="5103" y="6566"/>
                  </a:cubicBezTo>
                  <a:cubicBezTo>
                    <a:pt x="5163" y="6590"/>
                    <a:pt x="5227" y="6602"/>
                    <a:pt x="5289" y="6602"/>
                  </a:cubicBezTo>
                  <a:cubicBezTo>
                    <a:pt x="5412" y="6602"/>
                    <a:pt x="5532" y="6556"/>
                    <a:pt x="5621" y="6468"/>
                  </a:cubicBezTo>
                  <a:lnTo>
                    <a:pt x="10483" y="1606"/>
                  </a:lnTo>
                  <a:lnTo>
                    <a:pt x="10483" y="2346"/>
                  </a:lnTo>
                  <a:cubicBezTo>
                    <a:pt x="10483" y="2587"/>
                    <a:pt x="10661" y="2801"/>
                    <a:pt x="10902" y="2828"/>
                  </a:cubicBezTo>
                  <a:cubicBezTo>
                    <a:pt x="10922" y="2831"/>
                    <a:pt x="10942" y="2832"/>
                    <a:pt x="10962" y="2832"/>
                  </a:cubicBezTo>
                  <a:cubicBezTo>
                    <a:pt x="11220" y="2832"/>
                    <a:pt x="11428" y="2621"/>
                    <a:pt x="11428" y="2355"/>
                  </a:cubicBezTo>
                  <a:lnTo>
                    <a:pt x="11428" y="473"/>
                  </a:lnTo>
                  <a:cubicBezTo>
                    <a:pt x="11428" y="214"/>
                    <a:pt x="11214" y="0"/>
                    <a:pt x="10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82;p43">
              <a:extLst>
                <a:ext uri="{FF2B5EF4-FFF2-40B4-BE49-F238E27FC236}">
                  <a16:creationId xmlns:a16="http://schemas.microsoft.com/office/drawing/2014/main" id="{B39401F1-7ADF-D8C1-D553-B9EFDAE33469}"/>
                </a:ext>
              </a:extLst>
            </p:cNvPr>
            <p:cNvSpPr/>
            <p:nvPr/>
          </p:nvSpPr>
          <p:spPr>
            <a:xfrm>
              <a:off x="470392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09" y="1419"/>
                  </a:lnTo>
                  <a:lnTo>
                    <a:pt x="3809" y="474"/>
                  </a:lnTo>
                  <a:cubicBezTo>
                    <a:pt x="3809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83;p43">
              <a:extLst>
                <a:ext uri="{FF2B5EF4-FFF2-40B4-BE49-F238E27FC236}">
                  <a16:creationId xmlns:a16="http://schemas.microsoft.com/office/drawing/2014/main" id="{82401EC2-79E6-10C5-ABE9-376C98C51A41}"/>
                </a:ext>
              </a:extLst>
            </p:cNvPr>
            <p:cNvSpPr/>
            <p:nvPr/>
          </p:nvSpPr>
          <p:spPr>
            <a:xfrm>
              <a:off x="470392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09" y="1240"/>
                    <a:pt x="3809" y="972"/>
                  </a:cubicBezTo>
                  <a:lnTo>
                    <a:pt x="3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84;p43">
              <a:extLst>
                <a:ext uri="{FF2B5EF4-FFF2-40B4-BE49-F238E27FC236}">
                  <a16:creationId xmlns:a16="http://schemas.microsoft.com/office/drawing/2014/main" id="{F1793486-480E-6FC1-AC8C-8A8C1970C792}"/>
                </a:ext>
              </a:extLst>
            </p:cNvPr>
            <p:cNvSpPr/>
            <p:nvPr/>
          </p:nvSpPr>
          <p:spPr>
            <a:xfrm>
              <a:off x="484048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774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774" y="1419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85;p43">
              <a:extLst>
                <a:ext uri="{FF2B5EF4-FFF2-40B4-BE49-F238E27FC236}">
                  <a16:creationId xmlns:a16="http://schemas.microsoft.com/office/drawing/2014/main" id="{8F92856B-A372-AEFD-9A8A-B2753B41B7B9}"/>
                </a:ext>
              </a:extLst>
            </p:cNvPr>
            <p:cNvSpPr/>
            <p:nvPr/>
          </p:nvSpPr>
          <p:spPr>
            <a:xfrm>
              <a:off x="4840484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774" h="1455" extrusionOk="0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1454"/>
                  </a:lnTo>
                  <a:lnTo>
                    <a:pt x="3774" y="1454"/>
                  </a:lnTo>
                  <a:lnTo>
                    <a:pt x="3774" y="473"/>
                  </a:lnTo>
                  <a:cubicBezTo>
                    <a:pt x="3774" y="214"/>
                    <a:pt x="3568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86;p43">
              <a:extLst>
                <a:ext uri="{FF2B5EF4-FFF2-40B4-BE49-F238E27FC236}">
                  <a16:creationId xmlns:a16="http://schemas.microsoft.com/office/drawing/2014/main" id="{B98049C9-0FA7-D1D4-B711-F81099BFC9DC}"/>
                </a:ext>
              </a:extLst>
            </p:cNvPr>
            <p:cNvSpPr/>
            <p:nvPr/>
          </p:nvSpPr>
          <p:spPr>
            <a:xfrm>
              <a:off x="484048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774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01" y="1445"/>
                  </a:lnTo>
                  <a:cubicBezTo>
                    <a:pt x="3568" y="1445"/>
                    <a:pt x="3774" y="1240"/>
                    <a:pt x="3774" y="972"/>
                  </a:cubicBezTo>
                  <a:lnTo>
                    <a:pt x="3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87;p43">
              <a:extLst>
                <a:ext uri="{FF2B5EF4-FFF2-40B4-BE49-F238E27FC236}">
                  <a16:creationId xmlns:a16="http://schemas.microsoft.com/office/drawing/2014/main" id="{7161BD86-E582-51B9-378A-EE55BAB10A96}"/>
                </a:ext>
              </a:extLst>
            </p:cNvPr>
            <p:cNvSpPr/>
            <p:nvPr/>
          </p:nvSpPr>
          <p:spPr>
            <a:xfrm>
              <a:off x="4975607" y="2089523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10" y="1419"/>
                  </a:lnTo>
                  <a:lnTo>
                    <a:pt x="3810" y="474"/>
                  </a:lnTo>
                  <a:cubicBezTo>
                    <a:pt x="3810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88;p43">
              <a:extLst>
                <a:ext uri="{FF2B5EF4-FFF2-40B4-BE49-F238E27FC236}">
                  <a16:creationId xmlns:a16="http://schemas.microsoft.com/office/drawing/2014/main" id="{92F4A3F5-29F7-0CC3-D430-E461A65E293D}"/>
                </a:ext>
              </a:extLst>
            </p:cNvPr>
            <p:cNvSpPr/>
            <p:nvPr/>
          </p:nvSpPr>
          <p:spPr>
            <a:xfrm>
              <a:off x="4975607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810" y="1419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89;p43">
              <a:extLst>
                <a:ext uri="{FF2B5EF4-FFF2-40B4-BE49-F238E27FC236}">
                  <a16:creationId xmlns:a16="http://schemas.microsoft.com/office/drawing/2014/main" id="{96B1811D-BDC9-879C-800A-6EFE5CEE607E}"/>
                </a:ext>
              </a:extLst>
            </p:cNvPr>
            <p:cNvSpPr/>
            <p:nvPr/>
          </p:nvSpPr>
          <p:spPr>
            <a:xfrm>
              <a:off x="4975607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810" h="1455" extrusionOk="0">
                  <a:moveTo>
                    <a:pt x="0" y="0"/>
                  </a:moveTo>
                  <a:lnTo>
                    <a:pt x="0" y="1454"/>
                  </a:lnTo>
                  <a:lnTo>
                    <a:pt x="3810" y="145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90;p43">
              <a:extLst>
                <a:ext uri="{FF2B5EF4-FFF2-40B4-BE49-F238E27FC236}">
                  <a16:creationId xmlns:a16="http://schemas.microsoft.com/office/drawing/2014/main" id="{1EF250F2-A760-0AAD-B455-938CE9C25343}"/>
                </a:ext>
              </a:extLst>
            </p:cNvPr>
            <p:cNvSpPr/>
            <p:nvPr/>
          </p:nvSpPr>
          <p:spPr>
            <a:xfrm>
              <a:off x="4975607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10" y="1240"/>
                    <a:pt x="3810" y="972"/>
                  </a:cubicBez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7491;p76">
            <a:extLst>
              <a:ext uri="{FF2B5EF4-FFF2-40B4-BE49-F238E27FC236}">
                <a16:creationId xmlns:a16="http://schemas.microsoft.com/office/drawing/2014/main" id="{3FFDB5DE-568B-5F7B-EF1C-9E45951F14B7}"/>
              </a:ext>
            </a:extLst>
          </p:cNvPr>
          <p:cNvGrpSpPr/>
          <p:nvPr/>
        </p:nvGrpSpPr>
        <p:grpSpPr>
          <a:xfrm>
            <a:off x="1982573" y="4115603"/>
            <a:ext cx="501558" cy="535943"/>
            <a:chOff x="-49027775" y="3183175"/>
            <a:chExt cx="299325" cy="299325"/>
          </a:xfrm>
          <a:solidFill>
            <a:schemeClr val="tx1"/>
          </a:solidFill>
        </p:grpSpPr>
        <p:sp>
          <p:nvSpPr>
            <p:cNvPr id="53" name="Google Shape;7492;p76">
              <a:extLst>
                <a:ext uri="{FF2B5EF4-FFF2-40B4-BE49-F238E27FC236}">
                  <a16:creationId xmlns:a16="http://schemas.microsoft.com/office/drawing/2014/main" id="{340B7E29-9BC5-8A90-758E-F2D5A5DFE9DE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93;p76">
              <a:extLst>
                <a:ext uri="{FF2B5EF4-FFF2-40B4-BE49-F238E27FC236}">
                  <a16:creationId xmlns:a16="http://schemas.microsoft.com/office/drawing/2014/main" id="{6644A4B7-9442-F4A1-36AB-454C54604788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4;p76">
              <a:extLst>
                <a:ext uri="{FF2B5EF4-FFF2-40B4-BE49-F238E27FC236}">
                  <a16:creationId xmlns:a16="http://schemas.microsoft.com/office/drawing/2014/main" id="{D7CF31E0-DC1B-F2BC-B354-9C5BD74992D5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95;p76">
              <a:extLst>
                <a:ext uri="{FF2B5EF4-FFF2-40B4-BE49-F238E27FC236}">
                  <a16:creationId xmlns:a16="http://schemas.microsoft.com/office/drawing/2014/main" id="{94F3A182-E240-C808-ADF4-0082B0A7614E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312;p59">
            <a:extLst>
              <a:ext uri="{FF2B5EF4-FFF2-40B4-BE49-F238E27FC236}">
                <a16:creationId xmlns:a16="http://schemas.microsoft.com/office/drawing/2014/main" id="{2E003884-0E77-5DAA-9995-EAA3A50266B0}"/>
              </a:ext>
            </a:extLst>
          </p:cNvPr>
          <p:cNvGrpSpPr/>
          <p:nvPr/>
        </p:nvGrpSpPr>
        <p:grpSpPr>
          <a:xfrm>
            <a:off x="7774677" y="4155608"/>
            <a:ext cx="496992" cy="495359"/>
            <a:chOff x="5752798" y="4140092"/>
            <a:chExt cx="463655" cy="462131"/>
          </a:xfrm>
        </p:grpSpPr>
        <p:sp>
          <p:nvSpPr>
            <p:cNvPr id="58" name="Google Shape;1313;p59">
              <a:extLst>
                <a:ext uri="{FF2B5EF4-FFF2-40B4-BE49-F238E27FC236}">
                  <a16:creationId xmlns:a16="http://schemas.microsoft.com/office/drawing/2014/main" id="{AF1989C5-97CE-6EE9-955F-131B1865750D}"/>
                </a:ext>
              </a:extLst>
            </p:cNvPr>
            <p:cNvSpPr/>
            <p:nvPr/>
          </p:nvSpPr>
          <p:spPr>
            <a:xfrm>
              <a:off x="5829548" y="4140092"/>
              <a:ext cx="304266" cy="351846"/>
            </a:xfrm>
            <a:custGeom>
              <a:avLst/>
              <a:gdLst/>
              <a:ahLst/>
              <a:cxnLst/>
              <a:rect l="l" t="t" r="r" b="b"/>
              <a:pathLst>
                <a:path w="10609" h="12268" extrusionOk="0">
                  <a:moveTo>
                    <a:pt x="7303" y="4720"/>
                  </a:moveTo>
                  <a:cubicBezTo>
                    <a:pt x="7423" y="4720"/>
                    <a:pt x="7544" y="4765"/>
                    <a:pt x="7637" y="4854"/>
                  </a:cubicBezTo>
                  <a:cubicBezTo>
                    <a:pt x="7816" y="5041"/>
                    <a:pt x="7816" y="5336"/>
                    <a:pt x="7637" y="5523"/>
                  </a:cubicBezTo>
                  <a:lnTo>
                    <a:pt x="6826" y="6326"/>
                  </a:lnTo>
                  <a:lnTo>
                    <a:pt x="6826" y="9894"/>
                  </a:lnTo>
                  <a:cubicBezTo>
                    <a:pt x="6826" y="10144"/>
                    <a:pt x="6647" y="10349"/>
                    <a:pt x="6406" y="10376"/>
                  </a:cubicBezTo>
                  <a:cubicBezTo>
                    <a:pt x="6387" y="10378"/>
                    <a:pt x="6367" y="10380"/>
                    <a:pt x="6348" y="10380"/>
                  </a:cubicBezTo>
                  <a:cubicBezTo>
                    <a:pt x="6097" y="10380"/>
                    <a:pt x="5889" y="10169"/>
                    <a:pt x="5889" y="9912"/>
                  </a:cubicBezTo>
                  <a:lnTo>
                    <a:pt x="5889" y="6602"/>
                  </a:lnTo>
                  <a:lnTo>
                    <a:pt x="4943" y="6602"/>
                  </a:lnTo>
                  <a:lnTo>
                    <a:pt x="4943" y="9894"/>
                  </a:lnTo>
                  <a:cubicBezTo>
                    <a:pt x="4943" y="10144"/>
                    <a:pt x="4765" y="10349"/>
                    <a:pt x="4524" y="10376"/>
                  </a:cubicBezTo>
                  <a:cubicBezTo>
                    <a:pt x="4504" y="10378"/>
                    <a:pt x="4484" y="10380"/>
                    <a:pt x="4464" y="10380"/>
                  </a:cubicBezTo>
                  <a:cubicBezTo>
                    <a:pt x="4205" y="10380"/>
                    <a:pt x="3998" y="10169"/>
                    <a:pt x="3998" y="9912"/>
                  </a:cubicBezTo>
                  <a:lnTo>
                    <a:pt x="3998" y="6326"/>
                  </a:lnTo>
                  <a:lnTo>
                    <a:pt x="3195" y="5523"/>
                  </a:lnTo>
                  <a:cubicBezTo>
                    <a:pt x="3007" y="5336"/>
                    <a:pt x="3007" y="5041"/>
                    <a:pt x="3195" y="4854"/>
                  </a:cubicBezTo>
                  <a:cubicBezTo>
                    <a:pt x="3284" y="4765"/>
                    <a:pt x="3404" y="4720"/>
                    <a:pt x="3525" y="4720"/>
                  </a:cubicBezTo>
                  <a:cubicBezTo>
                    <a:pt x="3645" y="4720"/>
                    <a:pt x="3766" y="4765"/>
                    <a:pt x="3855" y="4854"/>
                  </a:cubicBezTo>
                  <a:lnTo>
                    <a:pt x="4667" y="5666"/>
                  </a:lnTo>
                  <a:lnTo>
                    <a:pt x="6165" y="5666"/>
                  </a:lnTo>
                  <a:lnTo>
                    <a:pt x="6968" y="4854"/>
                  </a:lnTo>
                  <a:cubicBezTo>
                    <a:pt x="7062" y="4765"/>
                    <a:pt x="7182" y="4720"/>
                    <a:pt x="7303" y="4720"/>
                  </a:cubicBezTo>
                  <a:close/>
                  <a:moveTo>
                    <a:pt x="5398" y="1"/>
                  </a:moveTo>
                  <a:cubicBezTo>
                    <a:pt x="2784" y="1"/>
                    <a:pt x="731" y="1897"/>
                    <a:pt x="313" y="4220"/>
                  </a:cubicBezTo>
                  <a:cubicBezTo>
                    <a:pt x="1" y="5906"/>
                    <a:pt x="501" y="7566"/>
                    <a:pt x="1687" y="8788"/>
                  </a:cubicBezTo>
                  <a:cubicBezTo>
                    <a:pt x="1964" y="9064"/>
                    <a:pt x="2106" y="9421"/>
                    <a:pt x="2106" y="9787"/>
                  </a:cubicBezTo>
                  <a:lnTo>
                    <a:pt x="2106" y="10858"/>
                  </a:lnTo>
                  <a:cubicBezTo>
                    <a:pt x="2106" y="11634"/>
                    <a:pt x="2740" y="12267"/>
                    <a:pt x="3525" y="12267"/>
                  </a:cubicBezTo>
                  <a:lnTo>
                    <a:pt x="7298" y="12267"/>
                  </a:lnTo>
                  <a:cubicBezTo>
                    <a:pt x="8083" y="12267"/>
                    <a:pt x="8717" y="11634"/>
                    <a:pt x="8717" y="10858"/>
                  </a:cubicBezTo>
                  <a:lnTo>
                    <a:pt x="8717" y="9787"/>
                  </a:lnTo>
                  <a:cubicBezTo>
                    <a:pt x="8717" y="9412"/>
                    <a:pt x="8860" y="9064"/>
                    <a:pt x="9127" y="8797"/>
                  </a:cubicBezTo>
                  <a:cubicBezTo>
                    <a:pt x="10082" y="7816"/>
                    <a:pt x="10608" y="6540"/>
                    <a:pt x="10608" y="5193"/>
                  </a:cubicBezTo>
                  <a:cubicBezTo>
                    <a:pt x="10608" y="2320"/>
                    <a:pt x="8289" y="1"/>
                    <a:pt x="5416" y="1"/>
                  </a:cubicBezTo>
                  <a:cubicBezTo>
                    <a:pt x="5410" y="1"/>
                    <a:pt x="5404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14;p59">
              <a:extLst>
                <a:ext uri="{FF2B5EF4-FFF2-40B4-BE49-F238E27FC236}">
                  <a16:creationId xmlns:a16="http://schemas.microsoft.com/office/drawing/2014/main" id="{677E71A7-9A62-443D-89D4-43F4FFDA942F}"/>
                </a:ext>
              </a:extLst>
            </p:cNvPr>
            <p:cNvSpPr/>
            <p:nvPr/>
          </p:nvSpPr>
          <p:spPr>
            <a:xfrm>
              <a:off x="5752798" y="4275436"/>
              <a:ext cx="56586" cy="27160"/>
            </a:xfrm>
            <a:custGeom>
              <a:avLst/>
              <a:gdLst/>
              <a:ahLst/>
              <a:cxnLst/>
              <a:rect l="l" t="t" r="r" b="b"/>
              <a:pathLst>
                <a:path w="1973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1" y="706"/>
                    <a:pt x="224" y="947"/>
                    <a:pt x="500" y="947"/>
                  </a:cubicBezTo>
                  <a:lnTo>
                    <a:pt x="1464" y="947"/>
                  </a:lnTo>
                  <a:cubicBezTo>
                    <a:pt x="1705" y="947"/>
                    <a:pt x="1919" y="768"/>
                    <a:pt x="1945" y="527"/>
                  </a:cubicBezTo>
                  <a:cubicBezTo>
                    <a:pt x="1972" y="242"/>
                    <a:pt x="1758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15;p59">
              <a:extLst>
                <a:ext uri="{FF2B5EF4-FFF2-40B4-BE49-F238E27FC236}">
                  <a16:creationId xmlns:a16="http://schemas.microsoft.com/office/drawing/2014/main" id="{07F32E63-3FA9-BB4F-2465-7AF1465AB690}"/>
                </a:ext>
              </a:extLst>
            </p:cNvPr>
            <p:cNvSpPr/>
            <p:nvPr/>
          </p:nvSpPr>
          <p:spPr>
            <a:xfrm>
              <a:off x="6159896" y="4275436"/>
              <a:ext cx="56557" cy="27160"/>
            </a:xfrm>
            <a:custGeom>
              <a:avLst/>
              <a:gdLst/>
              <a:ahLst/>
              <a:cxnLst/>
              <a:rect l="l" t="t" r="r" b="b"/>
              <a:pathLst>
                <a:path w="1972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0" y="706"/>
                    <a:pt x="223" y="947"/>
                    <a:pt x="500" y="947"/>
                  </a:cubicBezTo>
                  <a:lnTo>
                    <a:pt x="1463" y="947"/>
                  </a:lnTo>
                  <a:cubicBezTo>
                    <a:pt x="1704" y="947"/>
                    <a:pt x="1918" y="768"/>
                    <a:pt x="1945" y="527"/>
                  </a:cubicBezTo>
                  <a:cubicBezTo>
                    <a:pt x="1972" y="242"/>
                    <a:pt x="1749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16;p59">
              <a:extLst>
                <a:ext uri="{FF2B5EF4-FFF2-40B4-BE49-F238E27FC236}">
                  <a16:creationId xmlns:a16="http://schemas.microsoft.com/office/drawing/2014/main" id="{A7AE1E22-E6FF-89C1-B6D7-3DDE404D9ABF}"/>
                </a:ext>
              </a:extLst>
            </p:cNvPr>
            <p:cNvSpPr/>
            <p:nvPr/>
          </p:nvSpPr>
          <p:spPr>
            <a:xfrm>
              <a:off x="578145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1361" y="0"/>
                  </a:moveTo>
                  <a:cubicBezTo>
                    <a:pt x="1280" y="0"/>
                    <a:pt x="1199" y="21"/>
                    <a:pt x="1125" y="65"/>
                  </a:cubicBezTo>
                  <a:lnTo>
                    <a:pt x="304" y="538"/>
                  </a:lnTo>
                  <a:cubicBezTo>
                    <a:pt x="81" y="663"/>
                    <a:pt x="1" y="957"/>
                    <a:pt x="135" y="1180"/>
                  </a:cubicBezTo>
                  <a:cubicBezTo>
                    <a:pt x="223" y="1334"/>
                    <a:pt x="378" y="1417"/>
                    <a:pt x="537" y="1417"/>
                  </a:cubicBezTo>
                  <a:cubicBezTo>
                    <a:pt x="619" y="1417"/>
                    <a:pt x="701" y="1395"/>
                    <a:pt x="777" y="1350"/>
                  </a:cubicBezTo>
                  <a:lnTo>
                    <a:pt x="1598" y="877"/>
                  </a:lnTo>
                  <a:cubicBezTo>
                    <a:pt x="1821" y="752"/>
                    <a:pt x="1901" y="467"/>
                    <a:pt x="1767" y="235"/>
                  </a:cubicBezTo>
                  <a:cubicBezTo>
                    <a:pt x="1684" y="85"/>
                    <a:pt x="1524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17;p59">
              <a:extLst>
                <a:ext uri="{FF2B5EF4-FFF2-40B4-BE49-F238E27FC236}">
                  <a16:creationId xmlns:a16="http://schemas.microsoft.com/office/drawing/2014/main" id="{7D9FF0CA-F7D2-997D-EE91-5F31F6E50265}"/>
                </a:ext>
              </a:extLst>
            </p:cNvPr>
            <p:cNvSpPr/>
            <p:nvPr/>
          </p:nvSpPr>
          <p:spPr>
            <a:xfrm>
              <a:off x="6133280" y="4167281"/>
              <a:ext cx="54521" cy="40611"/>
            </a:xfrm>
            <a:custGeom>
              <a:avLst/>
              <a:gdLst/>
              <a:ahLst/>
              <a:cxnLst/>
              <a:rect l="l" t="t" r="r" b="b"/>
              <a:pathLst>
                <a:path w="1901" h="1416" extrusionOk="0">
                  <a:moveTo>
                    <a:pt x="1356" y="0"/>
                  </a:moveTo>
                  <a:cubicBezTo>
                    <a:pt x="1277" y="0"/>
                    <a:pt x="1197" y="20"/>
                    <a:pt x="1124" y="61"/>
                  </a:cubicBezTo>
                  <a:lnTo>
                    <a:pt x="304" y="534"/>
                  </a:lnTo>
                  <a:cubicBezTo>
                    <a:pt x="81" y="667"/>
                    <a:pt x="0" y="953"/>
                    <a:pt x="134" y="1176"/>
                  </a:cubicBezTo>
                  <a:cubicBezTo>
                    <a:pt x="218" y="1332"/>
                    <a:pt x="378" y="1415"/>
                    <a:pt x="542" y="1415"/>
                  </a:cubicBezTo>
                  <a:cubicBezTo>
                    <a:pt x="622" y="1415"/>
                    <a:pt x="703" y="1395"/>
                    <a:pt x="776" y="1354"/>
                  </a:cubicBezTo>
                  <a:lnTo>
                    <a:pt x="1597" y="882"/>
                  </a:lnTo>
                  <a:cubicBezTo>
                    <a:pt x="1820" y="748"/>
                    <a:pt x="1900" y="462"/>
                    <a:pt x="1767" y="239"/>
                  </a:cubicBezTo>
                  <a:cubicBezTo>
                    <a:pt x="1677" y="83"/>
                    <a:pt x="1518" y="0"/>
                    <a:pt x="1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18;p59">
              <a:extLst>
                <a:ext uri="{FF2B5EF4-FFF2-40B4-BE49-F238E27FC236}">
                  <a16:creationId xmlns:a16="http://schemas.microsoft.com/office/drawing/2014/main" id="{303C9AD7-1BD1-EB52-C2B8-7FDCC995F775}"/>
                </a:ext>
              </a:extLst>
            </p:cNvPr>
            <p:cNvSpPr/>
            <p:nvPr/>
          </p:nvSpPr>
          <p:spPr>
            <a:xfrm>
              <a:off x="5781450" y="4167166"/>
              <a:ext cx="54521" cy="40726"/>
            </a:xfrm>
            <a:custGeom>
              <a:avLst/>
              <a:gdLst/>
              <a:ahLst/>
              <a:cxnLst/>
              <a:rect l="l" t="t" r="r" b="b"/>
              <a:pathLst>
                <a:path w="1901" h="1420" extrusionOk="0">
                  <a:moveTo>
                    <a:pt x="545" y="0"/>
                  </a:moveTo>
                  <a:cubicBezTo>
                    <a:pt x="383" y="0"/>
                    <a:pt x="225" y="87"/>
                    <a:pt x="135" y="243"/>
                  </a:cubicBezTo>
                  <a:cubicBezTo>
                    <a:pt x="1" y="466"/>
                    <a:pt x="81" y="752"/>
                    <a:pt x="304" y="886"/>
                  </a:cubicBezTo>
                  <a:lnTo>
                    <a:pt x="1125" y="1358"/>
                  </a:lnTo>
                  <a:cubicBezTo>
                    <a:pt x="1198" y="1399"/>
                    <a:pt x="1279" y="1419"/>
                    <a:pt x="1359" y="1419"/>
                  </a:cubicBezTo>
                  <a:cubicBezTo>
                    <a:pt x="1523" y="1419"/>
                    <a:pt x="1683" y="1336"/>
                    <a:pt x="1767" y="1180"/>
                  </a:cubicBezTo>
                  <a:cubicBezTo>
                    <a:pt x="1901" y="957"/>
                    <a:pt x="1821" y="671"/>
                    <a:pt x="1598" y="538"/>
                  </a:cubicBezTo>
                  <a:lnTo>
                    <a:pt x="777" y="65"/>
                  </a:lnTo>
                  <a:cubicBezTo>
                    <a:pt x="704" y="21"/>
                    <a:pt x="624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1319;p59">
              <a:extLst>
                <a:ext uri="{FF2B5EF4-FFF2-40B4-BE49-F238E27FC236}">
                  <a16:creationId xmlns:a16="http://schemas.microsoft.com/office/drawing/2014/main" id="{FBA25081-9908-B34C-EE54-24C3DCA69199}"/>
                </a:ext>
              </a:extLst>
            </p:cNvPr>
            <p:cNvSpPr/>
            <p:nvPr/>
          </p:nvSpPr>
          <p:spPr>
            <a:xfrm>
              <a:off x="613328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540" y="0"/>
                  </a:moveTo>
                  <a:cubicBezTo>
                    <a:pt x="377" y="0"/>
                    <a:pt x="218" y="85"/>
                    <a:pt x="134" y="235"/>
                  </a:cubicBezTo>
                  <a:cubicBezTo>
                    <a:pt x="0" y="467"/>
                    <a:pt x="81" y="752"/>
                    <a:pt x="304" y="877"/>
                  </a:cubicBezTo>
                  <a:lnTo>
                    <a:pt x="1124" y="1350"/>
                  </a:lnTo>
                  <a:cubicBezTo>
                    <a:pt x="1200" y="1395"/>
                    <a:pt x="1282" y="1417"/>
                    <a:pt x="1364" y="1417"/>
                  </a:cubicBezTo>
                  <a:cubicBezTo>
                    <a:pt x="1523" y="1417"/>
                    <a:pt x="1678" y="1334"/>
                    <a:pt x="1767" y="1180"/>
                  </a:cubicBezTo>
                  <a:cubicBezTo>
                    <a:pt x="1900" y="957"/>
                    <a:pt x="1820" y="663"/>
                    <a:pt x="1597" y="538"/>
                  </a:cubicBezTo>
                  <a:lnTo>
                    <a:pt x="776" y="65"/>
                  </a:lnTo>
                  <a:cubicBezTo>
                    <a:pt x="703" y="21"/>
                    <a:pt x="621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1320;p59">
              <a:extLst>
                <a:ext uri="{FF2B5EF4-FFF2-40B4-BE49-F238E27FC236}">
                  <a16:creationId xmlns:a16="http://schemas.microsoft.com/office/drawing/2014/main" id="{E4EB0A3B-0FA6-8169-9B21-290008F7C120}"/>
                </a:ext>
              </a:extLst>
            </p:cNvPr>
            <p:cNvSpPr/>
            <p:nvPr/>
          </p:nvSpPr>
          <p:spPr>
            <a:xfrm>
              <a:off x="5917054" y="4517760"/>
              <a:ext cx="135398" cy="84463"/>
            </a:xfrm>
            <a:custGeom>
              <a:avLst/>
              <a:gdLst/>
              <a:ahLst/>
              <a:cxnLst/>
              <a:rect l="l" t="t" r="r" b="b"/>
              <a:pathLst>
                <a:path w="4721" h="2945" extrusionOk="0">
                  <a:moveTo>
                    <a:pt x="1" y="0"/>
                  </a:moveTo>
                  <a:lnTo>
                    <a:pt x="1" y="518"/>
                  </a:lnTo>
                  <a:cubicBezTo>
                    <a:pt x="1" y="1303"/>
                    <a:pt x="634" y="1998"/>
                    <a:pt x="1419" y="1998"/>
                  </a:cubicBezTo>
                  <a:cubicBezTo>
                    <a:pt x="1419" y="2516"/>
                    <a:pt x="1839" y="2944"/>
                    <a:pt x="2365" y="2944"/>
                  </a:cubicBezTo>
                  <a:cubicBezTo>
                    <a:pt x="2882" y="2944"/>
                    <a:pt x="3302" y="2516"/>
                    <a:pt x="3302" y="1998"/>
                  </a:cubicBezTo>
                  <a:cubicBezTo>
                    <a:pt x="4087" y="1998"/>
                    <a:pt x="4720" y="1303"/>
                    <a:pt x="4720" y="518"/>
                  </a:cubicBezTo>
                  <a:lnTo>
                    <a:pt x="4720" y="0"/>
                  </a:lnTo>
                  <a:cubicBezTo>
                    <a:pt x="4569" y="27"/>
                    <a:pt x="4408" y="45"/>
                    <a:pt x="4247" y="45"/>
                  </a:cubicBezTo>
                  <a:lnTo>
                    <a:pt x="474" y="45"/>
                  </a:lnTo>
                  <a:cubicBezTo>
                    <a:pt x="313" y="45"/>
                    <a:pt x="153" y="2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1012;p59">
            <a:extLst>
              <a:ext uri="{FF2B5EF4-FFF2-40B4-BE49-F238E27FC236}">
                <a16:creationId xmlns:a16="http://schemas.microsoft.com/office/drawing/2014/main" id="{761BA8B9-3F48-D9FE-65D5-3CC15BAF3FA2}"/>
              </a:ext>
            </a:extLst>
          </p:cNvPr>
          <p:cNvGrpSpPr/>
          <p:nvPr/>
        </p:nvGrpSpPr>
        <p:grpSpPr>
          <a:xfrm>
            <a:off x="5859148" y="4207375"/>
            <a:ext cx="495344" cy="406482"/>
            <a:chOff x="3493249" y="1968355"/>
            <a:chExt cx="462121" cy="379215"/>
          </a:xfrm>
        </p:grpSpPr>
        <p:sp>
          <p:nvSpPr>
            <p:cNvPr id="7171" name="Google Shape;1013;p59">
              <a:extLst>
                <a:ext uri="{FF2B5EF4-FFF2-40B4-BE49-F238E27FC236}">
                  <a16:creationId xmlns:a16="http://schemas.microsoft.com/office/drawing/2014/main" id="{D2D4635A-B206-DDAF-1F2B-7317232DAA63}"/>
                </a:ext>
              </a:extLst>
            </p:cNvPr>
            <p:cNvSpPr/>
            <p:nvPr/>
          </p:nvSpPr>
          <p:spPr>
            <a:xfrm>
              <a:off x="3602524" y="2036156"/>
              <a:ext cx="26873" cy="27160"/>
            </a:xfrm>
            <a:custGeom>
              <a:avLst/>
              <a:gdLst/>
              <a:ahLst/>
              <a:cxnLst/>
              <a:rect l="l" t="t" r="r" b="b"/>
              <a:pathLst>
                <a:path w="937" h="947" extrusionOk="0">
                  <a:moveTo>
                    <a:pt x="464" y="0"/>
                  </a:moveTo>
                  <a:cubicBezTo>
                    <a:pt x="205" y="0"/>
                    <a:pt x="0" y="206"/>
                    <a:pt x="0" y="473"/>
                  </a:cubicBezTo>
                  <a:cubicBezTo>
                    <a:pt x="0" y="732"/>
                    <a:pt x="205" y="946"/>
                    <a:pt x="464" y="946"/>
                  </a:cubicBezTo>
                  <a:cubicBezTo>
                    <a:pt x="732" y="946"/>
                    <a:pt x="937" y="732"/>
                    <a:pt x="937" y="473"/>
                  </a:cubicBezTo>
                  <a:cubicBezTo>
                    <a:pt x="937" y="206"/>
                    <a:pt x="732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1014;p59">
              <a:extLst>
                <a:ext uri="{FF2B5EF4-FFF2-40B4-BE49-F238E27FC236}">
                  <a16:creationId xmlns:a16="http://schemas.microsoft.com/office/drawing/2014/main" id="{11DBBAF1-D76C-B2E6-A7FD-9802711DFA53}"/>
                </a:ext>
              </a:extLst>
            </p:cNvPr>
            <p:cNvSpPr/>
            <p:nvPr/>
          </p:nvSpPr>
          <p:spPr>
            <a:xfrm>
              <a:off x="3575392" y="2117265"/>
              <a:ext cx="81136" cy="54263"/>
            </a:xfrm>
            <a:custGeom>
              <a:avLst/>
              <a:gdLst/>
              <a:ahLst/>
              <a:cxnLst/>
              <a:rect l="l" t="t" r="r" b="b"/>
              <a:pathLst>
                <a:path w="2829" h="1892" extrusionOk="0">
                  <a:moveTo>
                    <a:pt x="473" y="0"/>
                  </a:moveTo>
                  <a:cubicBezTo>
                    <a:pt x="206" y="0"/>
                    <a:pt x="1" y="214"/>
                    <a:pt x="1" y="473"/>
                  </a:cubicBezTo>
                  <a:lnTo>
                    <a:pt x="1" y="1892"/>
                  </a:lnTo>
                  <a:lnTo>
                    <a:pt x="2829" y="1892"/>
                  </a:lnTo>
                  <a:lnTo>
                    <a:pt x="2829" y="473"/>
                  </a:lnTo>
                  <a:cubicBezTo>
                    <a:pt x="2829" y="214"/>
                    <a:pt x="2614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1015;p59">
              <a:extLst>
                <a:ext uri="{FF2B5EF4-FFF2-40B4-BE49-F238E27FC236}">
                  <a16:creationId xmlns:a16="http://schemas.microsoft.com/office/drawing/2014/main" id="{2C6F1E14-D1DA-9807-41F6-D2AB314399D0}"/>
                </a:ext>
              </a:extLst>
            </p:cNvPr>
            <p:cNvSpPr/>
            <p:nvPr/>
          </p:nvSpPr>
          <p:spPr>
            <a:xfrm>
              <a:off x="3494540" y="2266176"/>
              <a:ext cx="459282" cy="81394"/>
            </a:xfrm>
            <a:custGeom>
              <a:avLst/>
              <a:gdLst/>
              <a:ahLst/>
              <a:cxnLst/>
              <a:rect l="l" t="t" r="r" b="b"/>
              <a:pathLst>
                <a:path w="16014" h="2838" extrusionOk="0">
                  <a:moveTo>
                    <a:pt x="0" y="0"/>
                  </a:moveTo>
                  <a:cubicBezTo>
                    <a:pt x="232" y="1597"/>
                    <a:pt x="1633" y="2837"/>
                    <a:pt x="3292" y="2837"/>
                  </a:cubicBezTo>
                  <a:lnTo>
                    <a:pt x="12731" y="2837"/>
                  </a:lnTo>
                  <a:cubicBezTo>
                    <a:pt x="14390" y="2837"/>
                    <a:pt x="15782" y="1597"/>
                    <a:pt x="16014" y="0"/>
                  </a:cubicBezTo>
                  <a:lnTo>
                    <a:pt x="10090" y="0"/>
                  </a:lnTo>
                  <a:lnTo>
                    <a:pt x="9287" y="812"/>
                  </a:lnTo>
                  <a:cubicBezTo>
                    <a:pt x="9198" y="892"/>
                    <a:pt x="9082" y="946"/>
                    <a:pt x="8957" y="946"/>
                  </a:cubicBezTo>
                  <a:lnTo>
                    <a:pt x="6120" y="946"/>
                  </a:lnTo>
                  <a:cubicBezTo>
                    <a:pt x="5995" y="946"/>
                    <a:pt x="5879" y="892"/>
                    <a:pt x="5790" y="812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1016;p59">
              <a:extLst>
                <a:ext uri="{FF2B5EF4-FFF2-40B4-BE49-F238E27FC236}">
                  <a16:creationId xmlns:a16="http://schemas.microsoft.com/office/drawing/2014/main" id="{354FBEFF-E804-BBE4-4106-CA49324D5E4B}"/>
                </a:ext>
              </a:extLst>
            </p:cNvPr>
            <p:cNvSpPr/>
            <p:nvPr/>
          </p:nvSpPr>
          <p:spPr>
            <a:xfrm>
              <a:off x="3493249" y="1968355"/>
              <a:ext cx="462121" cy="297842"/>
            </a:xfrm>
            <a:custGeom>
              <a:avLst/>
              <a:gdLst/>
              <a:ahLst/>
              <a:cxnLst/>
              <a:rect l="l" t="t" r="r" b="b"/>
              <a:pathLst>
                <a:path w="16113" h="10385" extrusionOk="0">
                  <a:moveTo>
                    <a:pt x="4274" y="1419"/>
                  </a:moveTo>
                  <a:cubicBezTo>
                    <a:pt x="5059" y="1419"/>
                    <a:pt x="5693" y="2052"/>
                    <a:pt x="5693" y="2837"/>
                  </a:cubicBezTo>
                  <a:cubicBezTo>
                    <a:pt x="5693" y="3613"/>
                    <a:pt x="5059" y="4247"/>
                    <a:pt x="4274" y="4247"/>
                  </a:cubicBezTo>
                  <a:lnTo>
                    <a:pt x="5220" y="4247"/>
                  </a:lnTo>
                  <a:cubicBezTo>
                    <a:pt x="6005" y="4247"/>
                    <a:pt x="6638" y="4889"/>
                    <a:pt x="6638" y="5665"/>
                  </a:cubicBezTo>
                  <a:lnTo>
                    <a:pt x="6638" y="7556"/>
                  </a:lnTo>
                  <a:cubicBezTo>
                    <a:pt x="6638" y="7815"/>
                    <a:pt x="6424" y="8029"/>
                    <a:pt x="6165" y="8029"/>
                  </a:cubicBezTo>
                  <a:lnTo>
                    <a:pt x="2392" y="8029"/>
                  </a:lnTo>
                  <a:cubicBezTo>
                    <a:pt x="2133" y="8029"/>
                    <a:pt x="1919" y="7815"/>
                    <a:pt x="1919" y="7556"/>
                  </a:cubicBezTo>
                  <a:lnTo>
                    <a:pt x="1919" y="5665"/>
                  </a:lnTo>
                  <a:cubicBezTo>
                    <a:pt x="1919" y="4889"/>
                    <a:pt x="2552" y="4247"/>
                    <a:pt x="3337" y="4247"/>
                  </a:cubicBezTo>
                  <a:lnTo>
                    <a:pt x="4274" y="4247"/>
                  </a:lnTo>
                  <a:cubicBezTo>
                    <a:pt x="3498" y="4247"/>
                    <a:pt x="2865" y="3613"/>
                    <a:pt x="2865" y="2837"/>
                  </a:cubicBezTo>
                  <a:cubicBezTo>
                    <a:pt x="2865" y="2052"/>
                    <a:pt x="3498" y="1419"/>
                    <a:pt x="4274" y="1419"/>
                  </a:cubicBezTo>
                  <a:close/>
                  <a:moveTo>
                    <a:pt x="13717" y="3303"/>
                  </a:moveTo>
                  <a:cubicBezTo>
                    <a:pt x="13837" y="3303"/>
                    <a:pt x="13958" y="3350"/>
                    <a:pt x="14052" y="3444"/>
                  </a:cubicBezTo>
                  <a:cubicBezTo>
                    <a:pt x="14239" y="3631"/>
                    <a:pt x="14239" y="3926"/>
                    <a:pt x="14052" y="4113"/>
                  </a:cubicBezTo>
                  <a:lnTo>
                    <a:pt x="12160" y="6004"/>
                  </a:lnTo>
                  <a:cubicBezTo>
                    <a:pt x="12071" y="6093"/>
                    <a:pt x="11951" y="6138"/>
                    <a:pt x="11830" y="6138"/>
                  </a:cubicBezTo>
                  <a:cubicBezTo>
                    <a:pt x="11710" y="6138"/>
                    <a:pt x="11589" y="6093"/>
                    <a:pt x="11500" y="6004"/>
                  </a:cubicBezTo>
                  <a:lnTo>
                    <a:pt x="10885" y="5389"/>
                  </a:lnTo>
                  <a:lnTo>
                    <a:pt x="9190" y="7084"/>
                  </a:lnTo>
                  <a:lnTo>
                    <a:pt x="13721" y="7084"/>
                  </a:lnTo>
                  <a:cubicBezTo>
                    <a:pt x="13980" y="7084"/>
                    <a:pt x="14194" y="7298"/>
                    <a:pt x="14194" y="7556"/>
                  </a:cubicBezTo>
                  <a:cubicBezTo>
                    <a:pt x="14194" y="7815"/>
                    <a:pt x="13980" y="8029"/>
                    <a:pt x="13721" y="8029"/>
                  </a:cubicBezTo>
                  <a:lnTo>
                    <a:pt x="8057" y="8029"/>
                  </a:lnTo>
                  <a:cubicBezTo>
                    <a:pt x="7798" y="8029"/>
                    <a:pt x="7584" y="7815"/>
                    <a:pt x="7584" y="7556"/>
                  </a:cubicBezTo>
                  <a:lnTo>
                    <a:pt x="7584" y="3774"/>
                  </a:lnTo>
                  <a:cubicBezTo>
                    <a:pt x="7584" y="3515"/>
                    <a:pt x="7798" y="3310"/>
                    <a:pt x="8057" y="3310"/>
                  </a:cubicBezTo>
                  <a:cubicBezTo>
                    <a:pt x="8315" y="3310"/>
                    <a:pt x="8529" y="3515"/>
                    <a:pt x="8529" y="3774"/>
                  </a:cubicBezTo>
                  <a:lnTo>
                    <a:pt x="8529" y="6415"/>
                  </a:lnTo>
                  <a:lnTo>
                    <a:pt x="10554" y="4389"/>
                  </a:lnTo>
                  <a:cubicBezTo>
                    <a:pt x="10644" y="4296"/>
                    <a:pt x="10764" y="4249"/>
                    <a:pt x="10886" y="4249"/>
                  </a:cubicBezTo>
                  <a:cubicBezTo>
                    <a:pt x="11007" y="4249"/>
                    <a:pt x="11130" y="4296"/>
                    <a:pt x="11224" y="4389"/>
                  </a:cubicBezTo>
                  <a:lnTo>
                    <a:pt x="11830" y="4996"/>
                  </a:lnTo>
                  <a:lnTo>
                    <a:pt x="13382" y="3444"/>
                  </a:lnTo>
                  <a:cubicBezTo>
                    <a:pt x="13476" y="3350"/>
                    <a:pt x="13597" y="3303"/>
                    <a:pt x="13717" y="3303"/>
                  </a:cubicBezTo>
                  <a:close/>
                  <a:moveTo>
                    <a:pt x="1446" y="0"/>
                  </a:moveTo>
                  <a:cubicBezTo>
                    <a:pt x="661" y="0"/>
                    <a:pt x="1" y="634"/>
                    <a:pt x="1" y="1419"/>
                  </a:cubicBezTo>
                  <a:lnTo>
                    <a:pt x="1" y="9439"/>
                  </a:lnTo>
                  <a:lnTo>
                    <a:pt x="5220" y="9439"/>
                  </a:lnTo>
                  <a:cubicBezTo>
                    <a:pt x="5345" y="9439"/>
                    <a:pt x="5469" y="9492"/>
                    <a:pt x="5559" y="9581"/>
                  </a:cubicBezTo>
                  <a:lnTo>
                    <a:pt x="6362" y="10384"/>
                  </a:lnTo>
                  <a:lnTo>
                    <a:pt x="8806" y="10384"/>
                  </a:lnTo>
                  <a:lnTo>
                    <a:pt x="9609" y="9581"/>
                  </a:lnTo>
                  <a:cubicBezTo>
                    <a:pt x="9698" y="9492"/>
                    <a:pt x="9814" y="9439"/>
                    <a:pt x="9939" y="9439"/>
                  </a:cubicBezTo>
                  <a:lnTo>
                    <a:pt x="16112" y="9439"/>
                  </a:lnTo>
                  <a:lnTo>
                    <a:pt x="16112" y="1419"/>
                  </a:lnTo>
                  <a:cubicBezTo>
                    <a:pt x="16112" y="634"/>
                    <a:pt x="15443" y="0"/>
                    <a:pt x="14658" y="0"/>
                  </a:cubicBezTo>
                  <a:lnTo>
                    <a:pt x="8529" y="0"/>
                  </a:lnTo>
                  <a:lnTo>
                    <a:pt x="8529" y="946"/>
                  </a:lnTo>
                  <a:cubicBezTo>
                    <a:pt x="8529" y="1205"/>
                    <a:pt x="8315" y="1419"/>
                    <a:pt x="8057" y="1419"/>
                  </a:cubicBezTo>
                  <a:cubicBezTo>
                    <a:pt x="7798" y="1419"/>
                    <a:pt x="7584" y="1205"/>
                    <a:pt x="7584" y="946"/>
                  </a:cubicBezTo>
                  <a:lnTo>
                    <a:pt x="7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5" name="Google Shape;5848;p73">
            <a:extLst>
              <a:ext uri="{FF2B5EF4-FFF2-40B4-BE49-F238E27FC236}">
                <a16:creationId xmlns:a16="http://schemas.microsoft.com/office/drawing/2014/main" id="{C122D34D-319E-825C-4A8C-9F8DBF06C5BA}"/>
              </a:ext>
            </a:extLst>
          </p:cNvPr>
          <p:cNvGrpSpPr/>
          <p:nvPr/>
        </p:nvGrpSpPr>
        <p:grpSpPr>
          <a:xfrm>
            <a:off x="3941637" y="4098866"/>
            <a:ext cx="443282" cy="518094"/>
            <a:chOff x="-39998250" y="3605325"/>
            <a:chExt cx="288875" cy="317450"/>
          </a:xfrm>
          <a:solidFill>
            <a:schemeClr val="tx1"/>
          </a:solidFill>
        </p:grpSpPr>
        <p:sp>
          <p:nvSpPr>
            <p:cNvPr id="7176" name="Google Shape;5849;p73">
              <a:extLst>
                <a:ext uri="{FF2B5EF4-FFF2-40B4-BE49-F238E27FC236}">
                  <a16:creationId xmlns:a16="http://schemas.microsoft.com/office/drawing/2014/main" id="{6C69A329-B66E-B367-E117-BAD64FB48EFE}"/>
                </a:ext>
              </a:extLst>
            </p:cNvPr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5850;p73">
              <a:extLst>
                <a:ext uri="{FF2B5EF4-FFF2-40B4-BE49-F238E27FC236}">
                  <a16:creationId xmlns:a16="http://schemas.microsoft.com/office/drawing/2014/main" id="{039535BA-DB44-B6EB-6F85-D2D23A3043A6}"/>
                </a:ext>
              </a:extLst>
            </p:cNvPr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8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4F674A-F8AE-312B-16BF-36584048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97" y="0"/>
            <a:ext cx="1229103" cy="55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1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" grpId="0"/>
      <p:bldP spid="5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3">
            <a:extLst>
              <a:ext uri="{FF2B5EF4-FFF2-40B4-BE49-F238E27FC236}">
                <a16:creationId xmlns:a16="http://schemas.microsoft.com/office/drawing/2014/main" id="{95FDF2E3-0B71-9A76-C09C-F223CDAE64D1}"/>
              </a:ext>
            </a:extLst>
          </p:cNvPr>
          <p:cNvSpPr txBox="1"/>
          <p:nvPr/>
        </p:nvSpPr>
        <p:spPr>
          <a:xfrm>
            <a:off x="8166893" y="4839439"/>
            <a:ext cx="3570288" cy="622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b="1" kern="0" dirty="0">
                <a:solidFill>
                  <a:srgbClr val="212121"/>
                </a:solidFill>
                <a:latin typeface="Sora"/>
                <a:ea typeface="Sora"/>
                <a:cs typeface="Sora"/>
                <a:sym typeface="Sora"/>
              </a:rPr>
              <a:t>EC8 Conforming Design</a:t>
            </a:r>
            <a:endParaRPr b="1" kern="0" dirty="0">
              <a:solidFill>
                <a:srgbClr val="21212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74" name="Google Shape;574;p43">
            <a:extLst>
              <a:ext uri="{FF2B5EF4-FFF2-40B4-BE49-F238E27FC236}">
                <a16:creationId xmlns:a16="http://schemas.microsoft.com/office/drawing/2014/main" id="{17FA05DA-307F-1C80-94DA-EADB4F92A102}"/>
              </a:ext>
            </a:extLst>
          </p:cNvPr>
          <p:cNvSpPr txBox="1"/>
          <p:nvPr/>
        </p:nvSpPr>
        <p:spPr>
          <a:xfrm>
            <a:off x="8277225" y="5283482"/>
            <a:ext cx="3317875" cy="76358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1200" i="1" kern="0" dirty="0">
                <a:solidFill>
                  <a:srgbClr val="212121"/>
                </a:solidFill>
                <a:latin typeface="Karla"/>
                <a:ea typeface="Karla"/>
                <a:cs typeface="Karla"/>
                <a:sym typeface="Karla"/>
              </a:rPr>
              <a:t>INNOSEIS</a:t>
            </a:r>
            <a:r>
              <a:rPr lang="en" sz="1200" kern="0" dirty="0">
                <a:solidFill>
                  <a:srgbClr val="212121"/>
                </a:solidFill>
                <a:latin typeface="Karla"/>
                <a:ea typeface="Karla"/>
                <a:cs typeface="Karla"/>
                <a:sym typeface="Karla"/>
              </a:rPr>
              <a:t> approach for codified design methodology of SC-CBF </a:t>
            </a:r>
            <a:endParaRPr sz="1200" kern="0" dirty="0">
              <a:solidFill>
                <a:srgbClr val="21212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EF04C4-EEB9-5CC2-E090-706955495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892550"/>
              </p:ext>
            </p:extLst>
          </p:nvPr>
        </p:nvGraphicFramePr>
        <p:xfrm>
          <a:off x="7273547" y="37327"/>
          <a:ext cx="5442706" cy="384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02" name="Rectangle 19">
            <a:extLst>
              <a:ext uri="{FF2B5EF4-FFF2-40B4-BE49-F238E27FC236}">
                <a16:creationId xmlns:a16="http://schemas.microsoft.com/office/drawing/2014/main" id="{AE4A7AB6-8962-5448-5169-B6C5F8F6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6435725"/>
            <a:ext cx="7513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mbria" panose="02040503050406030204" pitchFamily="18" charset="0"/>
              </a:rPr>
              <a:t>2</a:t>
            </a:r>
            <a:r>
              <a:rPr lang="en-US" altLang="en-US" sz="1400" baseline="30000">
                <a:latin typeface="Cambria" panose="02040503050406030204" pitchFamily="18" charset="0"/>
              </a:rPr>
              <a:t>nd</a:t>
            </a:r>
            <a:r>
              <a:rPr lang="en-US" altLang="en-US" sz="1400">
                <a:latin typeface="Cambria" panose="02040503050406030204" pitchFamily="18" charset="0"/>
              </a:rPr>
              <a:t> Croatian Conference on Earthquake Engineering, Zagreb, Croatia, 22-24 March 2023</a:t>
            </a:r>
            <a:endParaRPr lang="en-US" altLang="en-US" sz="14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Google Shape;560;p43">
            <a:extLst>
              <a:ext uri="{FF2B5EF4-FFF2-40B4-BE49-F238E27FC236}">
                <a16:creationId xmlns:a16="http://schemas.microsoft.com/office/drawing/2014/main" id="{F0464F44-A932-FDCC-F2EF-55A19D93EFB7}"/>
              </a:ext>
            </a:extLst>
          </p:cNvPr>
          <p:cNvSpPr/>
          <p:nvPr/>
        </p:nvSpPr>
        <p:spPr>
          <a:xfrm>
            <a:off x="179705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563;p43">
            <a:extLst>
              <a:ext uri="{FF2B5EF4-FFF2-40B4-BE49-F238E27FC236}">
                <a16:creationId xmlns:a16="http://schemas.microsoft.com/office/drawing/2014/main" id="{2A388119-41E1-7F7B-7E3E-F5FCDF90030F}"/>
              </a:ext>
            </a:extLst>
          </p:cNvPr>
          <p:cNvSpPr/>
          <p:nvPr/>
        </p:nvSpPr>
        <p:spPr>
          <a:xfrm>
            <a:off x="372586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566;p43">
            <a:extLst>
              <a:ext uri="{FF2B5EF4-FFF2-40B4-BE49-F238E27FC236}">
                <a16:creationId xmlns:a16="http://schemas.microsoft.com/office/drawing/2014/main" id="{BFDFF20C-D433-8243-C0EC-FDE0F3B11692}"/>
              </a:ext>
            </a:extLst>
          </p:cNvPr>
          <p:cNvSpPr/>
          <p:nvPr/>
        </p:nvSpPr>
        <p:spPr>
          <a:xfrm>
            <a:off x="5653088" y="3946272"/>
            <a:ext cx="885825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569;p43">
            <a:extLst>
              <a:ext uri="{FF2B5EF4-FFF2-40B4-BE49-F238E27FC236}">
                <a16:creationId xmlns:a16="http://schemas.microsoft.com/office/drawing/2014/main" id="{0E7E2252-F367-5876-3552-A66D44D23C64}"/>
              </a:ext>
            </a:extLst>
          </p:cNvPr>
          <p:cNvSpPr/>
          <p:nvPr/>
        </p:nvSpPr>
        <p:spPr>
          <a:xfrm>
            <a:off x="758190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572;p43">
            <a:extLst>
              <a:ext uri="{FF2B5EF4-FFF2-40B4-BE49-F238E27FC236}">
                <a16:creationId xmlns:a16="http://schemas.microsoft.com/office/drawing/2014/main" id="{C24C4791-E6A3-C670-5F24-1E907934C6D4}"/>
              </a:ext>
            </a:extLst>
          </p:cNvPr>
          <p:cNvSpPr/>
          <p:nvPr/>
        </p:nvSpPr>
        <p:spPr>
          <a:xfrm>
            <a:off x="951071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Google Shape;575;p43">
            <a:extLst>
              <a:ext uri="{FF2B5EF4-FFF2-40B4-BE49-F238E27FC236}">
                <a16:creationId xmlns:a16="http://schemas.microsoft.com/office/drawing/2014/main" id="{610FD5B8-4E6A-5438-3341-7569E5F83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128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oogle Shape;576;p43">
            <a:extLst>
              <a:ext uri="{FF2B5EF4-FFF2-40B4-BE49-F238E27FC236}">
                <a16:creationId xmlns:a16="http://schemas.microsoft.com/office/drawing/2014/main" id="{E07428F0-5CDF-8532-6DC7-1D1EF33D2C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100" y="4387597"/>
            <a:ext cx="10429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oogle Shape;577;p43">
            <a:extLst>
              <a:ext uri="{FF2B5EF4-FFF2-40B4-BE49-F238E27FC236}">
                <a16:creationId xmlns:a16="http://schemas.microsoft.com/office/drawing/2014/main" id="{9AD33C7F-757F-2C73-4CAD-0B54A1AC5F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38913" y="4387597"/>
            <a:ext cx="1042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oogle Shape;578;p43">
            <a:extLst>
              <a:ext uri="{FF2B5EF4-FFF2-40B4-BE49-F238E27FC236}">
                <a16:creationId xmlns:a16="http://schemas.microsoft.com/office/drawing/2014/main" id="{B1448B2F-AE48-99C2-C98A-2E50BB72EE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6613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Google Shape;579;p43">
            <a:extLst>
              <a:ext uri="{FF2B5EF4-FFF2-40B4-BE49-F238E27FC236}">
                <a16:creationId xmlns:a16="http://schemas.microsoft.com/office/drawing/2014/main" id="{1EDFB38F-8BF4-26B0-8615-D10BE23B71F1}"/>
              </a:ext>
            </a:extLst>
          </p:cNvPr>
          <p:cNvGrpSpPr>
            <a:grpSpLocks/>
          </p:cNvGrpSpPr>
          <p:nvPr/>
        </p:nvGrpSpPr>
        <p:grpSpPr bwMode="auto">
          <a:xfrm>
            <a:off x="9696450" y="4133597"/>
            <a:ext cx="511175" cy="509588"/>
            <a:chOff x="4623425" y="1926825"/>
            <a:chExt cx="462867" cy="462178"/>
          </a:xfrm>
        </p:grpSpPr>
        <p:sp>
          <p:nvSpPr>
            <p:cNvPr id="41" name="Google Shape;580;p43">
              <a:extLst>
                <a:ext uri="{FF2B5EF4-FFF2-40B4-BE49-F238E27FC236}">
                  <a16:creationId xmlns:a16="http://schemas.microsoft.com/office/drawing/2014/main" id="{0650378C-3E26-C756-5C9A-5BBE8299C0CB}"/>
                </a:ext>
              </a:extLst>
            </p:cNvPr>
            <p:cNvSpPr/>
            <p:nvPr/>
          </p:nvSpPr>
          <p:spPr>
            <a:xfrm>
              <a:off x="4623425" y="1926825"/>
              <a:ext cx="462867" cy="462178"/>
            </a:xfrm>
            <a:custGeom>
              <a:avLst/>
              <a:gdLst/>
              <a:ahLst/>
              <a:cxnLst/>
              <a:rect l="l" t="t" r="r" b="b"/>
              <a:pathLst>
                <a:path w="16139" h="16115" extrusionOk="0">
                  <a:moveTo>
                    <a:pt x="480" y="1"/>
                  </a:moveTo>
                  <a:cubicBezTo>
                    <a:pt x="215" y="1"/>
                    <a:pt x="0" y="215"/>
                    <a:pt x="0" y="476"/>
                  </a:cubicBezTo>
                  <a:lnTo>
                    <a:pt x="0" y="15642"/>
                  </a:lnTo>
                  <a:cubicBezTo>
                    <a:pt x="0" y="15900"/>
                    <a:pt x="214" y="16114"/>
                    <a:pt x="473" y="16114"/>
                  </a:cubicBezTo>
                  <a:lnTo>
                    <a:pt x="15630" y="16114"/>
                  </a:lnTo>
                  <a:cubicBezTo>
                    <a:pt x="15871" y="16114"/>
                    <a:pt x="16085" y="15936"/>
                    <a:pt x="16112" y="15695"/>
                  </a:cubicBezTo>
                  <a:cubicBezTo>
                    <a:pt x="16138" y="15410"/>
                    <a:pt x="15915" y="15169"/>
                    <a:pt x="15639" y="15169"/>
                  </a:cubicBezTo>
                  <a:lnTo>
                    <a:pt x="946" y="15169"/>
                  </a:lnTo>
                  <a:lnTo>
                    <a:pt x="946" y="14223"/>
                  </a:lnTo>
                  <a:lnTo>
                    <a:pt x="1401" y="14223"/>
                  </a:lnTo>
                  <a:cubicBezTo>
                    <a:pt x="1642" y="14223"/>
                    <a:pt x="1856" y="14045"/>
                    <a:pt x="1882" y="13804"/>
                  </a:cubicBezTo>
                  <a:cubicBezTo>
                    <a:pt x="1918" y="13518"/>
                    <a:pt x="1695" y="13278"/>
                    <a:pt x="1419" y="13278"/>
                  </a:cubicBezTo>
                  <a:lnTo>
                    <a:pt x="946" y="13278"/>
                  </a:lnTo>
                  <a:lnTo>
                    <a:pt x="946" y="11360"/>
                  </a:lnTo>
                  <a:lnTo>
                    <a:pt x="1401" y="11360"/>
                  </a:lnTo>
                  <a:cubicBezTo>
                    <a:pt x="1642" y="11360"/>
                    <a:pt x="1856" y="11181"/>
                    <a:pt x="1882" y="10940"/>
                  </a:cubicBezTo>
                  <a:cubicBezTo>
                    <a:pt x="1918" y="10655"/>
                    <a:pt x="1695" y="10414"/>
                    <a:pt x="1419" y="10414"/>
                  </a:cubicBezTo>
                  <a:lnTo>
                    <a:pt x="946" y="10414"/>
                  </a:lnTo>
                  <a:lnTo>
                    <a:pt x="946" y="8496"/>
                  </a:lnTo>
                  <a:lnTo>
                    <a:pt x="1401" y="8496"/>
                  </a:lnTo>
                  <a:cubicBezTo>
                    <a:pt x="1642" y="8496"/>
                    <a:pt x="1856" y="8318"/>
                    <a:pt x="1882" y="8077"/>
                  </a:cubicBezTo>
                  <a:cubicBezTo>
                    <a:pt x="1918" y="7791"/>
                    <a:pt x="1695" y="7550"/>
                    <a:pt x="1419" y="7550"/>
                  </a:cubicBezTo>
                  <a:lnTo>
                    <a:pt x="946" y="7550"/>
                  </a:lnTo>
                  <a:lnTo>
                    <a:pt x="946" y="5668"/>
                  </a:lnTo>
                  <a:lnTo>
                    <a:pt x="1401" y="5668"/>
                  </a:lnTo>
                  <a:cubicBezTo>
                    <a:pt x="1642" y="5668"/>
                    <a:pt x="1856" y="5490"/>
                    <a:pt x="1882" y="5249"/>
                  </a:cubicBezTo>
                  <a:cubicBezTo>
                    <a:pt x="1918" y="4963"/>
                    <a:pt x="1695" y="4722"/>
                    <a:pt x="1419" y="4722"/>
                  </a:cubicBezTo>
                  <a:lnTo>
                    <a:pt x="946" y="4722"/>
                  </a:lnTo>
                  <a:lnTo>
                    <a:pt x="946" y="2831"/>
                  </a:lnTo>
                  <a:lnTo>
                    <a:pt x="1401" y="2831"/>
                  </a:lnTo>
                  <a:cubicBezTo>
                    <a:pt x="1642" y="2831"/>
                    <a:pt x="1856" y="2653"/>
                    <a:pt x="1882" y="2412"/>
                  </a:cubicBezTo>
                  <a:cubicBezTo>
                    <a:pt x="1918" y="2135"/>
                    <a:pt x="1695" y="1894"/>
                    <a:pt x="1419" y="1894"/>
                  </a:cubicBezTo>
                  <a:lnTo>
                    <a:pt x="946" y="1894"/>
                  </a:lnTo>
                  <a:lnTo>
                    <a:pt x="946" y="485"/>
                  </a:lnTo>
                  <a:cubicBezTo>
                    <a:pt x="946" y="244"/>
                    <a:pt x="767" y="30"/>
                    <a:pt x="526" y="3"/>
                  </a:cubicBezTo>
                  <a:cubicBezTo>
                    <a:pt x="511" y="2"/>
                    <a:pt x="495" y="1"/>
                    <a:pt x="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81;p43">
              <a:extLst>
                <a:ext uri="{FF2B5EF4-FFF2-40B4-BE49-F238E27FC236}">
                  <a16:creationId xmlns:a16="http://schemas.microsoft.com/office/drawing/2014/main" id="{47DD9B2E-7772-DAEE-207B-B343B5821595}"/>
                </a:ext>
              </a:extLst>
            </p:cNvPr>
            <p:cNvSpPr/>
            <p:nvPr/>
          </p:nvSpPr>
          <p:spPr>
            <a:xfrm>
              <a:off x="4729798" y="1926825"/>
              <a:ext cx="327744" cy="190054"/>
            </a:xfrm>
            <a:custGeom>
              <a:avLst/>
              <a:gdLst/>
              <a:ahLst/>
              <a:cxnLst/>
              <a:rect l="l" t="t" r="r" b="b"/>
              <a:pathLst>
                <a:path w="11429" h="6608" extrusionOk="0">
                  <a:moveTo>
                    <a:pt x="9073" y="0"/>
                  </a:moveTo>
                  <a:cubicBezTo>
                    <a:pt x="8832" y="0"/>
                    <a:pt x="8618" y="179"/>
                    <a:pt x="8591" y="419"/>
                  </a:cubicBezTo>
                  <a:cubicBezTo>
                    <a:pt x="8564" y="705"/>
                    <a:pt x="8788" y="946"/>
                    <a:pt x="9064" y="946"/>
                  </a:cubicBezTo>
                  <a:lnTo>
                    <a:pt x="9813" y="946"/>
                  </a:lnTo>
                  <a:lnTo>
                    <a:pt x="5763" y="4996"/>
                  </a:lnTo>
                  <a:lnTo>
                    <a:pt x="5763" y="2355"/>
                  </a:lnTo>
                  <a:cubicBezTo>
                    <a:pt x="5763" y="2177"/>
                    <a:pt x="5656" y="2016"/>
                    <a:pt x="5496" y="1936"/>
                  </a:cubicBezTo>
                  <a:cubicBezTo>
                    <a:pt x="5426" y="1903"/>
                    <a:pt x="5352" y="1887"/>
                    <a:pt x="5280" y="1887"/>
                  </a:cubicBezTo>
                  <a:cubicBezTo>
                    <a:pt x="5176" y="1887"/>
                    <a:pt x="5075" y="1921"/>
                    <a:pt x="4996" y="1990"/>
                  </a:cubicBezTo>
                  <a:lnTo>
                    <a:pt x="241" y="5763"/>
                  </a:lnTo>
                  <a:cubicBezTo>
                    <a:pt x="36" y="5933"/>
                    <a:pt x="0" y="6227"/>
                    <a:pt x="170" y="6432"/>
                  </a:cubicBezTo>
                  <a:cubicBezTo>
                    <a:pt x="261" y="6549"/>
                    <a:pt x="395" y="6607"/>
                    <a:pt x="531" y="6607"/>
                  </a:cubicBezTo>
                  <a:cubicBezTo>
                    <a:pt x="636" y="6607"/>
                    <a:pt x="741" y="6573"/>
                    <a:pt x="830" y="6504"/>
                  </a:cubicBezTo>
                  <a:lnTo>
                    <a:pt x="4818" y="3346"/>
                  </a:lnTo>
                  <a:lnTo>
                    <a:pt x="4818" y="6129"/>
                  </a:lnTo>
                  <a:cubicBezTo>
                    <a:pt x="4818" y="6325"/>
                    <a:pt x="4934" y="6495"/>
                    <a:pt x="5103" y="6566"/>
                  </a:cubicBezTo>
                  <a:cubicBezTo>
                    <a:pt x="5163" y="6590"/>
                    <a:pt x="5227" y="6602"/>
                    <a:pt x="5289" y="6602"/>
                  </a:cubicBezTo>
                  <a:cubicBezTo>
                    <a:pt x="5412" y="6602"/>
                    <a:pt x="5532" y="6556"/>
                    <a:pt x="5621" y="6468"/>
                  </a:cubicBezTo>
                  <a:lnTo>
                    <a:pt x="10483" y="1606"/>
                  </a:lnTo>
                  <a:lnTo>
                    <a:pt x="10483" y="2346"/>
                  </a:lnTo>
                  <a:cubicBezTo>
                    <a:pt x="10483" y="2587"/>
                    <a:pt x="10661" y="2801"/>
                    <a:pt x="10902" y="2828"/>
                  </a:cubicBezTo>
                  <a:cubicBezTo>
                    <a:pt x="10922" y="2831"/>
                    <a:pt x="10942" y="2832"/>
                    <a:pt x="10962" y="2832"/>
                  </a:cubicBezTo>
                  <a:cubicBezTo>
                    <a:pt x="11220" y="2832"/>
                    <a:pt x="11428" y="2621"/>
                    <a:pt x="11428" y="2355"/>
                  </a:cubicBezTo>
                  <a:lnTo>
                    <a:pt x="11428" y="473"/>
                  </a:lnTo>
                  <a:cubicBezTo>
                    <a:pt x="11428" y="214"/>
                    <a:pt x="11214" y="0"/>
                    <a:pt x="10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82;p43">
              <a:extLst>
                <a:ext uri="{FF2B5EF4-FFF2-40B4-BE49-F238E27FC236}">
                  <a16:creationId xmlns:a16="http://schemas.microsoft.com/office/drawing/2014/main" id="{C26049AA-9862-5EA6-088B-1A8E8990DB87}"/>
                </a:ext>
              </a:extLst>
            </p:cNvPr>
            <p:cNvSpPr/>
            <p:nvPr/>
          </p:nvSpPr>
          <p:spPr>
            <a:xfrm>
              <a:off x="470392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09" y="1419"/>
                  </a:lnTo>
                  <a:lnTo>
                    <a:pt x="3809" y="474"/>
                  </a:lnTo>
                  <a:cubicBezTo>
                    <a:pt x="3809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83;p43">
              <a:extLst>
                <a:ext uri="{FF2B5EF4-FFF2-40B4-BE49-F238E27FC236}">
                  <a16:creationId xmlns:a16="http://schemas.microsoft.com/office/drawing/2014/main" id="{7B6BED69-C148-E623-A368-37E9D0069864}"/>
                </a:ext>
              </a:extLst>
            </p:cNvPr>
            <p:cNvSpPr/>
            <p:nvPr/>
          </p:nvSpPr>
          <p:spPr>
            <a:xfrm>
              <a:off x="470392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09" y="1240"/>
                    <a:pt x="3809" y="972"/>
                  </a:cubicBezTo>
                  <a:lnTo>
                    <a:pt x="3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84;p43">
              <a:extLst>
                <a:ext uri="{FF2B5EF4-FFF2-40B4-BE49-F238E27FC236}">
                  <a16:creationId xmlns:a16="http://schemas.microsoft.com/office/drawing/2014/main" id="{CE24BA6A-0A61-5ABC-620A-EC638F8E9363}"/>
                </a:ext>
              </a:extLst>
            </p:cNvPr>
            <p:cNvSpPr/>
            <p:nvPr/>
          </p:nvSpPr>
          <p:spPr>
            <a:xfrm>
              <a:off x="484048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774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774" y="1419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85;p43">
              <a:extLst>
                <a:ext uri="{FF2B5EF4-FFF2-40B4-BE49-F238E27FC236}">
                  <a16:creationId xmlns:a16="http://schemas.microsoft.com/office/drawing/2014/main" id="{5FD0BFF5-5B7F-2B69-35F6-027DB3CA700F}"/>
                </a:ext>
              </a:extLst>
            </p:cNvPr>
            <p:cNvSpPr/>
            <p:nvPr/>
          </p:nvSpPr>
          <p:spPr>
            <a:xfrm>
              <a:off x="4840484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774" h="1455" extrusionOk="0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1454"/>
                  </a:lnTo>
                  <a:lnTo>
                    <a:pt x="3774" y="1454"/>
                  </a:lnTo>
                  <a:lnTo>
                    <a:pt x="3774" y="473"/>
                  </a:lnTo>
                  <a:cubicBezTo>
                    <a:pt x="3774" y="214"/>
                    <a:pt x="3568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86;p43">
              <a:extLst>
                <a:ext uri="{FF2B5EF4-FFF2-40B4-BE49-F238E27FC236}">
                  <a16:creationId xmlns:a16="http://schemas.microsoft.com/office/drawing/2014/main" id="{1D46D0F1-3BE7-A622-5331-AF0C1A85B03D}"/>
                </a:ext>
              </a:extLst>
            </p:cNvPr>
            <p:cNvSpPr/>
            <p:nvPr/>
          </p:nvSpPr>
          <p:spPr>
            <a:xfrm>
              <a:off x="484048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774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01" y="1445"/>
                  </a:lnTo>
                  <a:cubicBezTo>
                    <a:pt x="3568" y="1445"/>
                    <a:pt x="3774" y="1240"/>
                    <a:pt x="3774" y="972"/>
                  </a:cubicBezTo>
                  <a:lnTo>
                    <a:pt x="3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87;p43">
              <a:extLst>
                <a:ext uri="{FF2B5EF4-FFF2-40B4-BE49-F238E27FC236}">
                  <a16:creationId xmlns:a16="http://schemas.microsoft.com/office/drawing/2014/main" id="{EAC14B2A-407E-31B2-4AFC-4AAC57594BA8}"/>
                </a:ext>
              </a:extLst>
            </p:cNvPr>
            <p:cNvSpPr/>
            <p:nvPr/>
          </p:nvSpPr>
          <p:spPr>
            <a:xfrm>
              <a:off x="4975607" y="2089523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10" y="1419"/>
                  </a:lnTo>
                  <a:lnTo>
                    <a:pt x="3810" y="474"/>
                  </a:lnTo>
                  <a:cubicBezTo>
                    <a:pt x="3810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88;p43">
              <a:extLst>
                <a:ext uri="{FF2B5EF4-FFF2-40B4-BE49-F238E27FC236}">
                  <a16:creationId xmlns:a16="http://schemas.microsoft.com/office/drawing/2014/main" id="{DC902FC4-6349-F8FB-7DEF-0564AA41EB75}"/>
                </a:ext>
              </a:extLst>
            </p:cNvPr>
            <p:cNvSpPr/>
            <p:nvPr/>
          </p:nvSpPr>
          <p:spPr>
            <a:xfrm>
              <a:off x="4975607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810" y="1419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89;p43">
              <a:extLst>
                <a:ext uri="{FF2B5EF4-FFF2-40B4-BE49-F238E27FC236}">
                  <a16:creationId xmlns:a16="http://schemas.microsoft.com/office/drawing/2014/main" id="{9D383533-81AF-AA30-85C4-A49AB8AE4028}"/>
                </a:ext>
              </a:extLst>
            </p:cNvPr>
            <p:cNvSpPr/>
            <p:nvPr/>
          </p:nvSpPr>
          <p:spPr>
            <a:xfrm>
              <a:off x="4975607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810" h="1455" extrusionOk="0">
                  <a:moveTo>
                    <a:pt x="0" y="0"/>
                  </a:moveTo>
                  <a:lnTo>
                    <a:pt x="0" y="1454"/>
                  </a:lnTo>
                  <a:lnTo>
                    <a:pt x="3810" y="145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90;p43">
              <a:extLst>
                <a:ext uri="{FF2B5EF4-FFF2-40B4-BE49-F238E27FC236}">
                  <a16:creationId xmlns:a16="http://schemas.microsoft.com/office/drawing/2014/main" id="{15C1B431-E59A-39E5-9339-A7F4ABCAA5B0}"/>
                </a:ext>
              </a:extLst>
            </p:cNvPr>
            <p:cNvSpPr/>
            <p:nvPr/>
          </p:nvSpPr>
          <p:spPr>
            <a:xfrm>
              <a:off x="4975607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10" y="1240"/>
                    <a:pt x="3810" y="972"/>
                  </a:cubicBez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7491;p76">
            <a:extLst>
              <a:ext uri="{FF2B5EF4-FFF2-40B4-BE49-F238E27FC236}">
                <a16:creationId xmlns:a16="http://schemas.microsoft.com/office/drawing/2014/main" id="{8EBDFF62-2E7B-BD92-8F37-81D3C551E8A9}"/>
              </a:ext>
            </a:extLst>
          </p:cNvPr>
          <p:cNvGrpSpPr/>
          <p:nvPr/>
        </p:nvGrpSpPr>
        <p:grpSpPr>
          <a:xfrm>
            <a:off x="1982573" y="4115603"/>
            <a:ext cx="501558" cy="535943"/>
            <a:chOff x="-49027775" y="3183175"/>
            <a:chExt cx="299325" cy="299325"/>
          </a:xfrm>
          <a:solidFill>
            <a:schemeClr val="tx1"/>
          </a:solidFill>
        </p:grpSpPr>
        <p:sp>
          <p:nvSpPr>
            <p:cNvPr id="53" name="Google Shape;7492;p76">
              <a:extLst>
                <a:ext uri="{FF2B5EF4-FFF2-40B4-BE49-F238E27FC236}">
                  <a16:creationId xmlns:a16="http://schemas.microsoft.com/office/drawing/2014/main" id="{7269CB14-48F2-8E82-4CBC-14261BD233DA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93;p76">
              <a:extLst>
                <a:ext uri="{FF2B5EF4-FFF2-40B4-BE49-F238E27FC236}">
                  <a16:creationId xmlns:a16="http://schemas.microsoft.com/office/drawing/2014/main" id="{310C9DA7-6329-CFCF-99F6-F5E8E64603DF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4;p76">
              <a:extLst>
                <a:ext uri="{FF2B5EF4-FFF2-40B4-BE49-F238E27FC236}">
                  <a16:creationId xmlns:a16="http://schemas.microsoft.com/office/drawing/2014/main" id="{7E790479-1E24-1075-DACD-209A22E6CA67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95;p76">
              <a:extLst>
                <a:ext uri="{FF2B5EF4-FFF2-40B4-BE49-F238E27FC236}">
                  <a16:creationId xmlns:a16="http://schemas.microsoft.com/office/drawing/2014/main" id="{4E7BB993-2659-3317-BDF9-D0A6F91DA5B4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312;p59">
            <a:extLst>
              <a:ext uri="{FF2B5EF4-FFF2-40B4-BE49-F238E27FC236}">
                <a16:creationId xmlns:a16="http://schemas.microsoft.com/office/drawing/2014/main" id="{2F10FA4F-7A43-81F4-0CF7-BECF1B4042DD}"/>
              </a:ext>
            </a:extLst>
          </p:cNvPr>
          <p:cNvGrpSpPr/>
          <p:nvPr/>
        </p:nvGrpSpPr>
        <p:grpSpPr>
          <a:xfrm>
            <a:off x="7774677" y="4155608"/>
            <a:ext cx="496992" cy="495359"/>
            <a:chOff x="5752798" y="4140092"/>
            <a:chExt cx="463655" cy="462131"/>
          </a:xfrm>
        </p:grpSpPr>
        <p:sp>
          <p:nvSpPr>
            <p:cNvPr id="58" name="Google Shape;1313;p59">
              <a:extLst>
                <a:ext uri="{FF2B5EF4-FFF2-40B4-BE49-F238E27FC236}">
                  <a16:creationId xmlns:a16="http://schemas.microsoft.com/office/drawing/2014/main" id="{D2F8E0BD-DD7E-2BFD-C0E6-D23159CF57BB}"/>
                </a:ext>
              </a:extLst>
            </p:cNvPr>
            <p:cNvSpPr/>
            <p:nvPr/>
          </p:nvSpPr>
          <p:spPr>
            <a:xfrm>
              <a:off x="5829548" y="4140092"/>
              <a:ext cx="304266" cy="351846"/>
            </a:xfrm>
            <a:custGeom>
              <a:avLst/>
              <a:gdLst/>
              <a:ahLst/>
              <a:cxnLst/>
              <a:rect l="l" t="t" r="r" b="b"/>
              <a:pathLst>
                <a:path w="10609" h="12268" extrusionOk="0">
                  <a:moveTo>
                    <a:pt x="7303" y="4720"/>
                  </a:moveTo>
                  <a:cubicBezTo>
                    <a:pt x="7423" y="4720"/>
                    <a:pt x="7544" y="4765"/>
                    <a:pt x="7637" y="4854"/>
                  </a:cubicBezTo>
                  <a:cubicBezTo>
                    <a:pt x="7816" y="5041"/>
                    <a:pt x="7816" y="5336"/>
                    <a:pt x="7637" y="5523"/>
                  </a:cubicBezTo>
                  <a:lnTo>
                    <a:pt x="6826" y="6326"/>
                  </a:lnTo>
                  <a:lnTo>
                    <a:pt x="6826" y="9894"/>
                  </a:lnTo>
                  <a:cubicBezTo>
                    <a:pt x="6826" y="10144"/>
                    <a:pt x="6647" y="10349"/>
                    <a:pt x="6406" y="10376"/>
                  </a:cubicBezTo>
                  <a:cubicBezTo>
                    <a:pt x="6387" y="10378"/>
                    <a:pt x="6367" y="10380"/>
                    <a:pt x="6348" y="10380"/>
                  </a:cubicBezTo>
                  <a:cubicBezTo>
                    <a:pt x="6097" y="10380"/>
                    <a:pt x="5889" y="10169"/>
                    <a:pt x="5889" y="9912"/>
                  </a:cubicBezTo>
                  <a:lnTo>
                    <a:pt x="5889" y="6602"/>
                  </a:lnTo>
                  <a:lnTo>
                    <a:pt x="4943" y="6602"/>
                  </a:lnTo>
                  <a:lnTo>
                    <a:pt x="4943" y="9894"/>
                  </a:lnTo>
                  <a:cubicBezTo>
                    <a:pt x="4943" y="10144"/>
                    <a:pt x="4765" y="10349"/>
                    <a:pt x="4524" y="10376"/>
                  </a:cubicBezTo>
                  <a:cubicBezTo>
                    <a:pt x="4504" y="10378"/>
                    <a:pt x="4484" y="10380"/>
                    <a:pt x="4464" y="10380"/>
                  </a:cubicBezTo>
                  <a:cubicBezTo>
                    <a:pt x="4205" y="10380"/>
                    <a:pt x="3998" y="10169"/>
                    <a:pt x="3998" y="9912"/>
                  </a:cubicBezTo>
                  <a:lnTo>
                    <a:pt x="3998" y="6326"/>
                  </a:lnTo>
                  <a:lnTo>
                    <a:pt x="3195" y="5523"/>
                  </a:lnTo>
                  <a:cubicBezTo>
                    <a:pt x="3007" y="5336"/>
                    <a:pt x="3007" y="5041"/>
                    <a:pt x="3195" y="4854"/>
                  </a:cubicBezTo>
                  <a:cubicBezTo>
                    <a:pt x="3284" y="4765"/>
                    <a:pt x="3404" y="4720"/>
                    <a:pt x="3525" y="4720"/>
                  </a:cubicBezTo>
                  <a:cubicBezTo>
                    <a:pt x="3645" y="4720"/>
                    <a:pt x="3766" y="4765"/>
                    <a:pt x="3855" y="4854"/>
                  </a:cubicBezTo>
                  <a:lnTo>
                    <a:pt x="4667" y="5666"/>
                  </a:lnTo>
                  <a:lnTo>
                    <a:pt x="6165" y="5666"/>
                  </a:lnTo>
                  <a:lnTo>
                    <a:pt x="6968" y="4854"/>
                  </a:lnTo>
                  <a:cubicBezTo>
                    <a:pt x="7062" y="4765"/>
                    <a:pt x="7182" y="4720"/>
                    <a:pt x="7303" y="4720"/>
                  </a:cubicBezTo>
                  <a:close/>
                  <a:moveTo>
                    <a:pt x="5398" y="1"/>
                  </a:moveTo>
                  <a:cubicBezTo>
                    <a:pt x="2784" y="1"/>
                    <a:pt x="731" y="1897"/>
                    <a:pt x="313" y="4220"/>
                  </a:cubicBezTo>
                  <a:cubicBezTo>
                    <a:pt x="1" y="5906"/>
                    <a:pt x="501" y="7566"/>
                    <a:pt x="1687" y="8788"/>
                  </a:cubicBezTo>
                  <a:cubicBezTo>
                    <a:pt x="1964" y="9064"/>
                    <a:pt x="2106" y="9421"/>
                    <a:pt x="2106" y="9787"/>
                  </a:cubicBezTo>
                  <a:lnTo>
                    <a:pt x="2106" y="10858"/>
                  </a:lnTo>
                  <a:cubicBezTo>
                    <a:pt x="2106" y="11634"/>
                    <a:pt x="2740" y="12267"/>
                    <a:pt x="3525" y="12267"/>
                  </a:cubicBezTo>
                  <a:lnTo>
                    <a:pt x="7298" y="12267"/>
                  </a:lnTo>
                  <a:cubicBezTo>
                    <a:pt x="8083" y="12267"/>
                    <a:pt x="8717" y="11634"/>
                    <a:pt x="8717" y="10858"/>
                  </a:cubicBezTo>
                  <a:lnTo>
                    <a:pt x="8717" y="9787"/>
                  </a:lnTo>
                  <a:cubicBezTo>
                    <a:pt x="8717" y="9412"/>
                    <a:pt x="8860" y="9064"/>
                    <a:pt x="9127" y="8797"/>
                  </a:cubicBezTo>
                  <a:cubicBezTo>
                    <a:pt x="10082" y="7816"/>
                    <a:pt x="10608" y="6540"/>
                    <a:pt x="10608" y="5193"/>
                  </a:cubicBezTo>
                  <a:cubicBezTo>
                    <a:pt x="10608" y="2320"/>
                    <a:pt x="8289" y="1"/>
                    <a:pt x="5416" y="1"/>
                  </a:cubicBezTo>
                  <a:cubicBezTo>
                    <a:pt x="5410" y="1"/>
                    <a:pt x="5404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14;p59">
              <a:extLst>
                <a:ext uri="{FF2B5EF4-FFF2-40B4-BE49-F238E27FC236}">
                  <a16:creationId xmlns:a16="http://schemas.microsoft.com/office/drawing/2014/main" id="{BB76A5EE-BEAA-212A-E072-B45D65B0FF8D}"/>
                </a:ext>
              </a:extLst>
            </p:cNvPr>
            <p:cNvSpPr/>
            <p:nvPr/>
          </p:nvSpPr>
          <p:spPr>
            <a:xfrm>
              <a:off x="5752798" y="4275436"/>
              <a:ext cx="56586" cy="27160"/>
            </a:xfrm>
            <a:custGeom>
              <a:avLst/>
              <a:gdLst/>
              <a:ahLst/>
              <a:cxnLst/>
              <a:rect l="l" t="t" r="r" b="b"/>
              <a:pathLst>
                <a:path w="1973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1" y="706"/>
                    <a:pt x="224" y="947"/>
                    <a:pt x="500" y="947"/>
                  </a:cubicBezTo>
                  <a:lnTo>
                    <a:pt x="1464" y="947"/>
                  </a:lnTo>
                  <a:cubicBezTo>
                    <a:pt x="1705" y="947"/>
                    <a:pt x="1919" y="768"/>
                    <a:pt x="1945" y="527"/>
                  </a:cubicBezTo>
                  <a:cubicBezTo>
                    <a:pt x="1972" y="242"/>
                    <a:pt x="1758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15;p59">
              <a:extLst>
                <a:ext uri="{FF2B5EF4-FFF2-40B4-BE49-F238E27FC236}">
                  <a16:creationId xmlns:a16="http://schemas.microsoft.com/office/drawing/2014/main" id="{E53D23E6-978E-6824-A7BC-5AEF14BC610A}"/>
                </a:ext>
              </a:extLst>
            </p:cNvPr>
            <p:cNvSpPr/>
            <p:nvPr/>
          </p:nvSpPr>
          <p:spPr>
            <a:xfrm>
              <a:off x="6159896" y="4275436"/>
              <a:ext cx="56557" cy="27160"/>
            </a:xfrm>
            <a:custGeom>
              <a:avLst/>
              <a:gdLst/>
              <a:ahLst/>
              <a:cxnLst/>
              <a:rect l="l" t="t" r="r" b="b"/>
              <a:pathLst>
                <a:path w="1972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0" y="706"/>
                    <a:pt x="223" y="947"/>
                    <a:pt x="500" y="947"/>
                  </a:cubicBezTo>
                  <a:lnTo>
                    <a:pt x="1463" y="947"/>
                  </a:lnTo>
                  <a:cubicBezTo>
                    <a:pt x="1704" y="947"/>
                    <a:pt x="1918" y="768"/>
                    <a:pt x="1945" y="527"/>
                  </a:cubicBezTo>
                  <a:cubicBezTo>
                    <a:pt x="1972" y="242"/>
                    <a:pt x="1749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16;p59">
              <a:extLst>
                <a:ext uri="{FF2B5EF4-FFF2-40B4-BE49-F238E27FC236}">
                  <a16:creationId xmlns:a16="http://schemas.microsoft.com/office/drawing/2014/main" id="{34B9DFC3-6B22-E068-EC55-EA6479E96248}"/>
                </a:ext>
              </a:extLst>
            </p:cNvPr>
            <p:cNvSpPr/>
            <p:nvPr/>
          </p:nvSpPr>
          <p:spPr>
            <a:xfrm>
              <a:off x="578145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1361" y="0"/>
                  </a:moveTo>
                  <a:cubicBezTo>
                    <a:pt x="1280" y="0"/>
                    <a:pt x="1199" y="21"/>
                    <a:pt x="1125" y="65"/>
                  </a:cubicBezTo>
                  <a:lnTo>
                    <a:pt x="304" y="538"/>
                  </a:lnTo>
                  <a:cubicBezTo>
                    <a:pt x="81" y="663"/>
                    <a:pt x="1" y="957"/>
                    <a:pt x="135" y="1180"/>
                  </a:cubicBezTo>
                  <a:cubicBezTo>
                    <a:pt x="223" y="1334"/>
                    <a:pt x="378" y="1417"/>
                    <a:pt x="537" y="1417"/>
                  </a:cubicBezTo>
                  <a:cubicBezTo>
                    <a:pt x="619" y="1417"/>
                    <a:pt x="701" y="1395"/>
                    <a:pt x="777" y="1350"/>
                  </a:cubicBezTo>
                  <a:lnTo>
                    <a:pt x="1598" y="877"/>
                  </a:lnTo>
                  <a:cubicBezTo>
                    <a:pt x="1821" y="752"/>
                    <a:pt x="1901" y="467"/>
                    <a:pt x="1767" y="235"/>
                  </a:cubicBezTo>
                  <a:cubicBezTo>
                    <a:pt x="1684" y="85"/>
                    <a:pt x="1524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17;p59">
              <a:extLst>
                <a:ext uri="{FF2B5EF4-FFF2-40B4-BE49-F238E27FC236}">
                  <a16:creationId xmlns:a16="http://schemas.microsoft.com/office/drawing/2014/main" id="{75C8D9E9-D0BC-D703-7CDD-52CC14583A52}"/>
                </a:ext>
              </a:extLst>
            </p:cNvPr>
            <p:cNvSpPr/>
            <p:nvPr/>
          </p:nvSpPr>
          <p:spPr>
            <a:xfrm>
              <a:off x="6133280" y="4167281"/>
              <a:ext cx="54521" cy="40611"/>
            </a:xfrm>
            <a:custGeom>
              <a:avLst/>
              <a:gdLst/>
              <a:ahLst/>
              <a:cxnLst/>
              <a:rect l="l" t="t" r="r" b="b"/>
              <a:pathLst>
                <a:path w="1901" h="1416" extrusionOk="0">
                  <a:moveTo>
                    <a:pt x="1356" y="0"/>
                  </a:moveTo>
                  <a:cubicBezTo>
                    <a:pt x="1277" y="0"/>
                    <a:pt x="1197" y="20"/>
                    <a:pt x="1124" y="61"/>
                  </a:cubicBezTo>
                  <a:lnTo>
                    <a:pt x="304" y="534"/>
                  </a:lnTo>
                  <a:cubicBezTo>
                    <a:pt x="81" y="667"/>
                    <a:pt x="0" y="953"/>
                    <a:pt x="134" y="1176"/>
                  </a:cubicBezTo>
                  <a:cubicBezTo>
                    <a:pt x="218" y="1332"/>
                    <a:pt x="378" y="1415"/>
                    <a:pt x="542" y="1415"/>
                  </a:cubicBezTo>
                  <a:cubicBezTo>
                    <a:pt x="622" y="1415"/>
                    <a:pt x="703" y="1395"/>
                    <a:pt x="776" y="1354"/>
                  </a:cubicBezTo>
                  <a:lnTo>
                    <a:pt x="1597" y="882"/>
                  </a:lnTo>
                  <a:cubicBezTo>
                    <a:pt x="1820" y="748"/>
                    <a:pt x="1900" y="462"/>
                    <a:pt x="1767" y="239"/>
                  </a:cubicBezTo>
                  <a:cubicBezTo>
                    <a:pt x="1677" y="83"/>
                    <a:pt x="1518" y="0"/>
                    <a:pt x="1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18;p59">
              <a:extLst>
                <a:ext uri="{FF2B5EF4-FFF2-40B4-BE49-F238E27FC236}">
                  <a16:creationId xmlns:a16="http://schemas.microsoft.com/office/drawing/2014/main" id="{72270152-A861-00B9-8B72-7478036A8819}"/>
                </a:ext>
              </a:extLst>
            </p:cNvPr>
            <p:cNvSpPr/>
            <p:nvPr/>
          </p:nvSpPr>
          <p:spPr>
            <a:xfrm>
              <a:off x="5781450" y="4167166"/>
              <a:ext cx="54521" cy="40726"/>
            </a:xfrm>
            <a:custGeom>
              <a:avLst/>
              <a:gdLst/>
              <a:ahLst/>
              <a:cxnLst/>
              <a:rect l="l" t="t" r="r" b="b"/>
              <a:pathLst>
                <a:path w="1901" h="1420" extrusionOk="0">
                  <a:moveTo>
                    <a:pt x="545" y="0"/>
                  </a:moveTo>
                  <a:cubicBezTo>
                    <a:pt x="383" y="0"/>
                    <a:pt x="225" y="87"/>
                    <a:pt x="135" y="243"/>
                  </a:cubicBezTo>
                  <a:cubicBezTo>
                    <a:pt x="1" y="466"/>
                    <a:pt x="81" y="752"/>
                    <a:pt x="304" y="886"/>
                  </a:cubicBezTo>
                  <a:lnTo>
                    <a:pt x="1125" y="1358"/>
                  </a:lnTo>
                  <a:cubicBezTo>
                    <a:pt x="1198" y="1399"/>
                    <a:pt x="1279" y="1419"/>
                    <a:pt x="1359" y="1419"/>
                  </a:cubicBezTo>
                  <a:cubicBezTo>
                    <a:pt x="1523" y="1419"/>
                    <a:pt x="1683" y="1336"/>
                    <a:pt x="1767" y="1180"/>
                  </a:cubicBezTo>
                  <a:cubicBezTo>
                    <a:pt x="1901" y="957"/>
                    <a:pt x="1821" y="671"/>
                    <a:pt x="1598" y="538"/>
                  </a:cubicBezTo>
                  <a:lnTo>
                    <a:pt x="777" y="65"/>
                  </a:lnTo>
                  <a:cubicBezTo>
                    <a:pt x="704" y="21"/>
                    <a:pt x="624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1319;p59">
              <a:extLst>
                <a:ext uri="{FF2B5EF4-FFF2-40B4-BE49-F238E27FC236}">
                  <a16:creationId xmlns:a16="http://schemas.microsoft.com/office/drawing/2014/main" id="{7620E5AD-F873-1F58-327E-97DEECAFCAF4}"/>
                </a:ext>
              </a:extLst>
            </p:cNvPr>
            <p:cNvSpPr/>
            <p:nvPr/>
          </p:nvSpPr>
          <p:spPr>
            <a:xfrm>
              <a:off x="613328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540" y="0"/>
                  </a:moveTo>
                  <a:cubicBezTo>
                    <a:pt x="377" y="0"/>
                    <a:pt x="218" y="85"/>
                    <a:pt x="134" y="235"/>
                  </a:cubicBezTo>
                  <a:cubicBezTo>
                    <a:pt x="0" y="467"/>
                    <a:pt x="81" y="752"/>
                    <a:pt x="304" y="877"/>
                  </a:cubicBezTo>
                  <a:lnTo>
                    <a:pt x="1124" y="1350"/>
                  </a:lnTo>
                  <a:cubicBezTo>
                    <a:pt x="1200" y="1395"/>
                    <a:pt x="1282" y="1417"/>
                    <a:pt x="1364" y="1417"/>
                  </a:cubicBezTo>
                  <a:cubicBezTo>
                    <a:pt x="1523" y="1417"/>
                    <a:pt x="1678" y="1334"/>
                    <a:pt x="1767" y="1180"/>
                  </a:cubicBezTo>
                  <a:cubicBezTo>
                    <a:pt x="1900" y="957"/>
                    <a:pt x="1820" y="663"/>
                    <a:pt x="1597" y="538"/>
                  </a:cubicBezTo>
                  <a:lnTo>
                    <a:pt x="776" y="65"/>
                  </a:lnTo>
                  <a:cubicBezTo>
                    <a:pt x="703" y="21"/>
                    <a:pt x="621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1320;p59">
              <a:extLst>
                <a:ext uri="{FF2B5EF4-FFF2-40B4-BE49-F238E27FC236}">
                  <a16:creationId xmlns:a16="http://schemas.microsoft.com/office/drawing/2014/main" id="{E25146CF-D721-4AA5-3F85-658196955A14}"/>
                </a:ext>
              </a:extLst>
            </p:cNvPr>
            <p:cNvSpPr/>
            <p:nvPr/>
          </p:nvSpPr>
          <p:spPr>
            <a:xfrm>
              <a:off x="5917054" y="4517760"/>
              <a:ext cx="135398" cy="84463"/>
            </a:xfrm>
            <a:custGeom>
              <a:avLst/>
              <a:gdLst/>
              <a:ahLst/>
              <a:cxnLst/>
              <a:rect l="l" t="t" r="r" b="b"/>
              <a:pathLst>
                <a:path w="4721" h="2945" extrusionOk="0">
                  <a:moveTo>
                    <a:pt x="1" y="0"/>
                  </a:moveTo>
                  <a:lnTo>
                    <a:pt x="1" y="518"/>
                  </a:lnTo>
                  <a:cubicBezTo>
                    <a:pt x="1" y="1303"/>
                    <a:pt x="634" y="1998"/>
                    <a:pt x="1419" y="1998"/>
                  </a:cubicBezTo>
                  <a:cubicBezTo>
                    <a:pt x="1419" y="2516"/>
                    <a:pt x="1839" y="2944"/>
                    <a:pt x="2365" y="2944"/>
                  </a:cubicBezTo>
                  <a:cubicBezTo>
                    <a:pt x="2882" y="2944"/>
                    <a:pt x="3302" y="2516"/>
                    <a:pt x="3302" y="1998"/>
                  </a:cubicBezTo>
                  <a:cubicBezTo>
                    <a:pt x="4087" y="1998"/>
                    <a:pt x="4720" y="1303"/>
                    <a:pt x="4720" y="518"/>
                  </a:cubicBezTo>
                  <a:lnTo>
                    <a:pt x="4720" y="0"/>
                  </a:lnTo>
                  <a:cubicBezTo>
                    <a:pt x="4569" y="27"/>
                    <a:pt x="4408" y="45"/>
                    <a:pt x="4247" y="45"/>
                  </a:cubicBezTo>
                  <a:lnTo>
                    <a:pt x="474" y="45"/>
                  </a:lnTo>
                  <a:cubicBezTo>
                    <a:pt x="313" y="45"/>
                    <a:pt x="153" y="2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1012;p59">
            <a:extLst>
              <a:ext uri="{FF2B5EF4-FFF2-40B4-BE49-F238E27FC236}">
                <a16:creationId xmlns:a16="http://schemas.microsoft.com/office/drawing/2014/main" id="{1C13B272-65F0-1899-0B99-17009DD38EDB}"/>
              </a:ext>
            </a:extLst>
          </p:cNvPr>
          <p:cNvGrpSpPr/>
          <p:nvPr/>
        </p:nvGrpSpPr>
        <p:grpSpPr>
          <a:xfrm>
            <a:off x="5859148" y="4207375"/>
            <a:ext cx="495344" cy="406482"/>
            <a:chOff x="3493249" y="1968355"/>
            <a:chExt cx="462121" cy="379215"/>
          </a:xfrm>
        </p:grpSpPr>
        <p:sp>
          <p:nvSpPr>
            <p:cNvPr id="7171" name="Google Shape;1013;p59">
              <a:extLst>
                <a:ext uri="{FF2B5EF4-FFF2-40B4-BE49-F238E27FC236}">
                  <a16:creationId xmlns:a16="http://schemas.microsoft.com/office/drawing/2014/main" id="{B1A796F6-00B2-30F3-13D7-27B06DC58EDC}"/>
                </a:ext>
              </a:extLst>
            </p:cNvPr>
            <p:cNvSpPr/>
            <p:nvPr/>
          </p:nvSpPr>
          <p:spPr>
            <a:xfrm>
              <a:off x="3602524" y="2036156"/>
              <a:ext cx="26873" cy="27160"/>
            </a:xfrm>
            <a:custGeom>
              <a:avLst/>
              <a:gdLst/>
              <a:ahLst/>
              <a:cxnLst/>
              <a:rect l="l" t="t" r="r" b="b"/>
              <a:pathLst>
                <a:path w="937" h="947" extrusionOk="0">
                  <a:moveTo>
                    <a:pt x="464" y="0"/>
                  </a:moveTo>
                  <a:cubicBezTo>
                    <a:pt x="205" y="0"/>
                    <a:pt x="0" y="206"/>
                    <a:pt x="0" y="473"/>
                  </a:cubicBezTo>
                  <a:cubicBezTo>
                    <a:pt x="0" y="732"/>
                    <a:pt x="205" y="946"/>
                    <a:pt x="464" y="946"/>
                  </a:cubicBezTo>
                  <a:cubicBezTo>
                    <a:pt x="732" y="946"/>
                    <a:pt x="937" y="732"/>
                    <a:pt x="937" y="473"/>
                  </a:cubicBezTo>
                  <a:cubicBezTo>
                    <a:pt x="937" y="206"/>
                    <a:pt x="732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1014;p59">
              <a:extLst>
                <a:ext uri="{FF2B5EF4-FFF2-40B4-BE49-F238E27FC236}">
                  <a16:creationId xmlns:a16="http://schemas.microsoft.com/office/drawing/2014/main" id="{EC593B64-9FBE-C112-3771-46F12CC303A1}"/>
                </a:ext>
              </a:extLst>
            </p:cNvPr>
            <p:cNvSpPr/>
            <p:nvPr/>
          </p:nvSpPr>
          <p:spPr>
            <a:xfrm>
              <a:off x="3575392" y="2117265"/>
              <a:ext cx="81136" cy="54263"/>
            </a:xfrm>
            <a:custGeom>
              <a:avLst/>
              <a:gdLst/>
              <a:ahLst/>
              <a:cxnLst/>
              <a:rect l="l" t="t" r="r" b="b"/>
              <a:pathLst>
                <a:path w="2829" h="1892" extrusionOk="0">
                  <a:moveTo>
                    <a:pt x="473" y="0"/>
                  </a:moveTo>
                  <a:cubicBezTo>
                    <a:pt x="206" y="0"/>
                    <a:pt x="1" y="214"/>
                    <a:pt x="1" y="473"/>
                  </a:cubicBezTo>
                  <a:lnTo>
                    <a:pt x="1" y="1892"/>
                  </a:lnTo>
                  <a:lnTo>
                    <a:pt x="2829" y="1892"/>
                  </a:lnTo>
                  <a:lnTo>
                    <a:pt x="2829" y="473"/>
                  </a:lnTo>
                  <a:cubicBezTo>
                    <a:pt x="2829" y="214"/>
                    <a:pt x="2614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1015;p59">
              <a:extLst>
                <a:ext uri="{FF2B5EF4-FFF2-40B4-BE49-F238E27FC236}">
                  <a16:creationId xmlns:a16="http://schemas.microsoft.com/office/drawing/2014/main" id="{931D697E-460A-17AF-39F5-7F9F53C28B19}"/>
                </a:ext>
              </a:extLst>
            </p:cNvPr>
            <p:cNvSpPr/>
            <p:nvPr/>
          </p:nvSpPr>
          <p:spPr>
            <a:xfrm>
              <a:off x="3494540" y="2266176"/>
              <a:ext cx="459282" cy="81394"/>
            </a:xfrm>
            <a:custGeom>
              <a:avLst/>
              <a:gdLst/>
              <a:ahLst/>
              <a:cxnLst/>
              <a:rect l="l" t="t" r="r" b="b"/>
              <a:pathLst>
                <a:path w="16014" h="2838" extrusionOk="0">
                  <a:moveTo>
                    <a:pt x="0" y="0"/>
                  </a:moveTo>
                  <a:cubicBezTo>
                    <a:pt x="232" y="1597"/>
                    <a:pt x="1633" y="2837"/>
                    <a:pt x="3292" y="2837"/>
                  </a:cubicBezTo>
                  <a:lnTo>
                    <a:pt x="12731" y="2837"/>
                  </a:lnTo>
                  <a:cubicBezTo>
                    <a:pt x="14390" y="2837"/>
                    <a:pt x="15782" y="1597"/>
                    <a:pt x="16014" y="0"/>
                  </a:cubicBezTo>
                  <a:lnTo>
                    <a:pt x="10090" y="0"/>
                  </a:lnTo>
                  <a:lnTo>
                    <a:pt x="9287" y="812"/>
                  </a:lnTo>
                  <a:cubicBezTo>
                    <a:pt x="9198" y="892"/>
                    <a:pt x="9082" y="946"/>
                    <a:pt x="8957" y="946"/>
                  </a:cubicBezTo>
                  <a:lnTo>
                    <a:pt x="6120" y="946"/>
                  </a:lnTo>
                  <a:cubicBezTo>
                    <a:pt x="5995" y="946"/>
                    <a:pt x="5879" y="892"/>
                    <a:pt x="5790" y="812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1016;p59">
              <a:extLst>
                <a:ext uri="{FF2B5EF4-FFF2-40B4-BE49-F238E27FC236}">
                  <a16:creationId xmlns:a16="http://schemas.microsoft.com/office/drawing/2014/main" id="{C97E5646-2249-6D8C-CF04-C7234D2214BC}"/>
                </a:ext>
              </a:extLst>
            </p:cNvPr>
            <p:cNvSpPr/>
            <p:nvPr/>
          </p:nvSpPr>
          <p:spPr>
            <a:xfrm>
              <a:off x="3493249" y="1968355"/>
              <a:ext cx="462121" cy="297842"/>
            </a:xfrm>
            <a:custGeom>
              <a:avLst/>
              <a:gdLst/>
              <a:ahLst/>
              <a:cxnLst/>
              <a:rect l="l" t="t" r="r" b="b"/>
              <a:pathLst>
                <a:path w="16113" h="10385" extrusionOk="0">
                  <a:moveTo>
                    <a:pt x="4274" y="1419"/>
                  </a:moveTo>
                  <a:cubicBezTo>
                    <a:pt x="5059" y="1419"/>
                    <a:pt x="5693" y="2052"/>
                    <a:pt x="5693" y="2837"/>
                  </a:cubicBezTo>
                  <a:cubicBezTo>
                    <a:pt x="5693" y="3613"/>
                    <a:pt x="5059" y="4247"/>
                    <a:pt x="4274" y="4247"/>
                  </a:cubicBezTo>
                  <a:lnTo>
                    <a:pt x="5220" y="4247"/>
                  </a:lnTo>
                  <a:cubicBezTo>
                    <a:pt x="6005" y="4247"/>
                    <a:pt x="6638" y="4889"/>
                    <a:pt x="6638" y="5665"/>
                  </a:cubicBezTo>
                  <a:lnTo>
                    <a:pt x="6638" y="7556"/>
                  </a:lnTo>
                  <a:cubicBezTo>
                    <a:pt x="6638" y="7815"/>
                    <a:pt x="6424" y="8029"/>
                    <a:pt x="6165" y="8029"/>
                  </a:cubicBezTo>
                  <a:lnTo>
                    <a:pt x="2392" y="8029"/>
                  </a:lnTo>
                  <a:cubicBezTo>
                    <a:pt x="2133" y="8029"/>
                    <a:pt x="1919" y="7815"/>
                    <a:pt x="1919" y="7556"/>
                  </a:cubicBezTo>
                  <a:lnTo>
                    <a:pt x="1919" y="5665"/>
                  </a:lnTo>
                  <a:cubicBezTo>
                    <a:pt x="1919" y="4889"/>
                    <a:pt x="2552" y="4247"/>
                    <a:pt x="3337" y="4247"/>
                  </a:cubicBezTo>
                  <a:lnTo>
                    <a:pt x="4274" y="4247"/>
                  </a:lnTo>
                  <a:cubicBezTo>
                    <a:pt x="3498" y="4247"/>
                    <a:pt x="2865" y="3613"/>
                    <a:pt x="2865" y="2837"/>
                  </a:cubicBezTo>
                  <a:cubicBezTo>
                    <a:pt x="2865" y="2052"/>
                    <a:pt x="3498" y="1419"/>
                    <a:pt x="4274" y="1419"/>
                  </a:cubicBezTo>
                  <a:close/>
                  <a:moveTo>
                    <a:pt x="13717" y="3303"/>
                  </a:moveTo>
                  <a:cubicBezTo>
                    <a:pt x="13837" y="3303"/>
                    <a:pt x="13958" y="3350"/>
                    <a:pt x="14052" y="3444"/>
                  </a:cubicBezTo>
                  <a:cubicBezTo>
                    <a:pt x="14239" y="3631"/>
                    <a:pt x="14239" y="3926"/>
                    <a:pt x="14052" y="4113"/>
                  </a:cubicBezTo>
                  <a:lnTo>
                    <a:pt x="12160" y="6004"/>
                  </a:lnTo>
                  <a:cubicBezTo>
                    <a:pt x="12071" y="6093"/>
                    <a:pt x="11951" y="6138"/>
                    <a:pt x="11830" y="6138"/>
                  </a:cubicBezTo>
                  <a:cubicBezTo>
                    <a:pt x="11710" y="6138"/>
                    <a:pt x="11589" y="6093"/>
                    <a:pt x="11500" y="6004"/>
                  </a:cubicBezTo>
                  <a:lnTo>
                    <a:pt x="10885" y="5389"/>
                  </a:lnTo>
                  <a:lnTo>
                    <a:pt x="9190" y="7084"/>
                  </a:lnTo>
                  <a:lnTo>
                    <a:pt x="13721" y="7084"/>
                  </a:lnTo>
                  <a:cubicBezTo>
                    <a:pt x="13980" y="7084"/>
                    <a:pt x="14194" y="7298"/>
                    <a:pt x="14194" y="7556"/>
                  </a:cubicBezTo>
                  <a:cubicBezTo>
                    <a:pt x="14194" y="7815"/>
                    <a:pt x="13980" y="8029"/>
                    <a:pt x="13721" y="8029"/>
                  </a:cubicBezTo>
                  <a:lnTo>
                    <a:pt x="8057" y="8029"/>
                  </a:lnTo>
                  <a:cubicBezTo>
                    <a:pt x="7798" y="8029"/>
                    <a:pt x="7584" y="7815"/>
                    <a:pt x="7584" y="7556"/>
                  </a:cubicBezTo>
                  <a:lnTo>
                    <a:pt x="7584" y="3774"/>
                  </a:lnTo>
                  <a:cubicBezTo>
                    <a:pt x="7584" y="3515"/>
                    <a:pt x="7798" y="3310"/>
                    <a:pt x="8057" y="3310"/>
                  </a:cubicBezTo>
                  <a:cubicBezTo>
                    <a:pt x="8315" y="3310"/>
                    <a:pt x="8529" y="3515"/>
                    <a:pt x="8529" y="3774"/>
                  </a:cubicBezTo>
                  <a:lnTo>
                    <a:pt x="8529" y="6415"/>
                  </a:lnTo>
                  <a:lnTo>
                    <a:pt x="10554" y="4389"/>
                  </a:lnTo>
                  <a:cubicBezTo>
                    <a:pt x="10644" y="4296"/>
                    <a:pt x="10764" y="4249"/>
                    <a:pt x="10886" y="4249"/>
                  </a:cubicBezTo>
                  <a:cubicBezTo>
                    <a:pt x="11007" y="4249"/>
                    <a:pt x="11130" y="4296"/>
                    <a:pt x="11224" y="4389"/>
                  </a:cubicBezTo>
                  <a:lnTo>
                    <a:pt x="11830" y="4996"/>
                  </a:lnTo>
                  <a:lnTo>
                    <a:pt x="13382" y="3444"/>
                  </a:lnTo>
                  <a:cubicBezTo>
                    <a:pt x="13476" y="3350"/>
                    <a:pt x="13597" y="3303"/>
                    <a:pt x="13717" y="3303"/>
                  </a:cubicBezTo>
                  <a:close/>
                  <a:moveTo>
                    <a:pt x="1446" y="0"/>
                  </a:moveTo>
                  <a:cubicBezTo>
                    <a:pt x="661" y="0"/>
                    <a:pt x="1" y="634"/>
                    <a:pt x="1" y="1419"/>
                  </a:cubicBezTo>
                  <a:lnTo>
                    <a:pt x="1" y="9439"/>
                  </a:lnTo>
                  <a:lnTo>
                    <a:pt x="5220" y="9439"/>
                  </a:lnTo>
                  <a:cubicBezTo>
                    <a:pt x="5345" y="9439"/>
                    <a:pt x="5469" y="9492"/>
                    <a:pt x="5559" y="9581"/>
                  </a:cubicBezTo>
                  <a:lnTo>
                    <a:pt x="6362" y="10384"/>
                  </a:lnTo>
                  <a:lnTo>
                    <a:pt x="8806" y="10384"/>
                  </a:lnTo>
                  <a:lnTo>
                    <a:pt x="9609" y="9581"/>
                  </a:lnTo>
                  <a:cubicBezTo>
                    <a:pt x="9698" y="9492"/>
                    <a:pt x="9814" y="9439"/>
                    <a:pt x="9939" y="9439"/>
                  </a:cubicBezTo>
                  <a:lnTo>
                    <a:pt x="16112" y="9439"/>
                  </a:lnTo>
                  <a:lnTo>
                    <a:pt x="16112" y="1419"/>
                  </a:lnTo>
                  <a:cubicBezTo>
                    <a:pt x="16112" y="634"/>
                    <a:pt x="15443" y="0"/>
                    <a:pt x="14658" y="0"/>
                  </a:cubicBezTo>
                  <a:lnTo>
                    <a:pt x="8529" y="0"/>
                  </a:lnTo>
                  <a:lnTo>
                    <a:pt x="8529" y="946"/>
                  </a:lnTo>
                  <a:cubicBezTo>
                    <a:pt x="8529" y="1205"/>
                    <a:pt x="8315" y="1419"/>
                    <a:pt x="8057" y="1419"/>
                  </a:cubicBezTo>
                  <a:cubicBezTo>
                    <a:pt x="7798" y="1419"/>
                    <a:pt x="7584" y="1205"/>
                    <a:pt x="7584" y="946"/>
                  </a:cubicBezTo>
                  <a:lnTo>
                    <a:pt x="7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5" name="Google Shape;5848;p73">
            <a:extLst>
              <a:ext uri="{FF2B5EF4-FFF2-40B4-BE49-F238E27FC236}">
                <a16:creationId xmlns:a16="http://schemas.microsoft.com/office/drawing/2014/main" id="{7F5E4178-0942-6877-D39D-97C8385B67C0}"/>
              </a:ext>
            </a:extLst>
          </p:cNvPr>
          <p:cNvGrpSpPr/>
          <p:nvPr/>
        </p:nvGrpSpPr>
        <p:grpSpPr>
          <a:xfrm>
            <a:off x="3941637" y="4098866"/>
            <a:ext cx="443282" cy="518094"/>
            <a:chOff x="-39998250" y="3605325"/>
            <a:chExt cx="288875" cy="317450"/>
          </a:xfrm>
          <a:solidFill>
            <a:schemeClr val="tx1"/>
          </a:solidFill>
        </p:grpSpPr>
        <p:sp>
          <p:nvSpPr>
            <p:cNvPr id="7176" name="Google Shape;5849;p73">
              <a:extLst>
                <a:ext uri="{FF2B5EF4-FFF2-40B4-BE49-F238E27FC236}">
                  <a16:creationId xmlns:a16="http://schemas.microsoft.com/office/drawing/2014/main" id="{89C6F3CA-954E-9D73-4F9C-A9D2D6F02CF4}"/>
                </a:ext>
              </a:extLst>
            </p:cNvPr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5850;p73">
              <a:extLst>
                <a:ext uri="{FF2B5EF4-FFF2-40B4-BE49-F238E27FC236}">
                  <a16:creationId xmlns:a16="http://schemas.microsoft.com/office/drawing/2014/main" id="{27545D25-E082-815F-FA52-F3F6443AF74D}"/>
                </a:ext>
              </a:extLst>
            </p:cNvPr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8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4082E9-2DB9-3134-A7E5-20D9F6A3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97" y="0"/>
            <a:ext cx="1229103" cy="55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C4ED3D-43C3-C69F-5E81-FF0C7D5DB557}"/>
              </a:ext>
            </a:extLst>
          </p:cNvPr>
          <p:cNvSpPr txBox="1"/>
          <p:nvPr/>
        </p:nvSpPr>
        <p:spPr>
          <a:xfrm flipH="1">
            <a:off x="10334369" y="3893998"/>
            <a:ext cx="2097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Vamvatsikos</a:t>
            </a:r>
            <a:r>
              <a:rPr lang="en-US" sz="1100" i="1" dirty="0"/>
              <a:t> et al. (2020)</a:t>
            </a:r>
          </a:p>
        </p:txBody>
      </p:sp>
    </p:spTree>
    <p:extLst>
      <p:ext uri="{BB962C8B-B14F-4D97-AF65-F5344CB8AC3E}">
        <p14:creationId xmlns:p14="http://schemas.microsoft.com/office/powerpoint/2010/main" val="24272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" grpId="0"/>
      <p:bldP spid="574" grpId="0"/>
      <p:bldGraphic spid="7" grpId="0">
        <p:bldAsOne/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3">
            <a:extLst>
              <a:ext uri="{FF2B5EF4-FFF2-40B4-BE49-F238E27FC236}">
                <a16:creationId xmlns:a16="http://schemas.microsoft.com/office/drawing/2014/main" id="{95FDF2E3-0B71-9A76-C09C-F223CDAE64D1}"/>
              </a:ext>
            </a:extLst>
          </p:cNvPr>
          <p:cNvSpPr txBox="1"/>
          <p:nvPr/>
        </p:nvSpPr>
        <p:spPr>
          <a:xfrm>
            <a:off x="8804275" y="5119618"/>
            <a:ext cx="2348707" cy="622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b="1" kern="0" dirty="0">
                <a:solidFill>
                  <a:srgbClr val="212121"/>
                </a:solidFill>
                <a:latin typeface="Sora"/>
                <a:ea typeface="Sora"/>
                <a:cs typeface="Sora"/>
                <a:sym typeface="Sora"/>
              </a:rPr>
              <a:t>EC8 Conforming Design</a:t>
            </a:r>
            <a:endParaRPr b="1" kern="0" dirty="0">
              <a:solidFill>
                <a:srgbClr val="21212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74" name="Google Shape;574;p43">
            <a:extLst>
              <a:ext uri="{FF2B5EF4-FFF2-40B4-BE49-F238E27FC236}">
                <a16:creationId xmlns:a16="http://schemas.microsoft.com/office/drawing/2014/main" id="{17FA05DA-307F-1C80-94DA-EADB4F92A102}"/>
              </a:ext>
            </a:extLst>
          </p:cNvPr>
          <p:cNvSpPr txBox="1"/>
          <p:nvPr/>
        </p:nvSpPr>
        <p:spPr>
          <a:xfrm>
            <a:off x="8914608" y="5563661"/>
            <a:ext cx="2182658" cy="76358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1200" i="1" kern="0" dirty="0">
                <a:solidFill>
                  <a:srgbClr val="212121"/>
                </a:solidFill>
                <a:latin typeface="Karla"/>
                <a:ea typeface="Karla"/>
                <a:cs typeface="Karla"/>
                <a:sym typeface="Karla"/>
              </a:rPr>
              <a:t>INNOSEIS</a:t>
            </a:r>
            <a:r>
              <a:rPr lang="en" sz="1200" kern="0" dirty="0">
                <a:solidFill>
                  <a:srgbClr val="212121"/>
                </a:solidFill>
                <a:latin typeface="Karla"/>
                <a:ea typeface="Karla"/>
                <a:cs typeface="Karla"/>
                <a:sym typeface="Karla"/>
              </a:rPr>
              <a:t> approach for codified design methodology of SC-CBF </a:t>
            </a:r>
            <a:endParaRPr sz="1200" kern="0" dirty="0">
              <a:solidFill>
                <a:srgbClr val="21212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EF04C4-EEB9-5CC2-E090-706955495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059942"/>
              </p:ext>
            </p:extLst>
          </p:nvPr>
        </p:nvGraphicFramePr>
        <p:xfrm>
          <a:off x="8142346" y="615751"/>
          <a:ext cx="4505207" cy="317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02" name="Rectangle 19">
            <a:extLst>
              <a:ext uri="{FF2B5EF4-FFF2-40B4-BE49-F238E27FC236}">
                <a16:creationId xmlns:a16="http://schemas.microsoft.com/office/drawing/2014/main" id="{AE4A7AB6-8962-5448-5169-B6C5F8F6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6435725"/>
            <a:ext cx="7513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mbria" panose="02040503050406030204" pitchFamily="18" charset="0"/>
              </a:rPr>
              <a:t>2</a:t>
            </a:r>
            <a:r>
              <a:rPr lang="en-US" altLang="en-US" sz="1400" baseline="30000">
                <a:latin typeface="Cambria" panose="02040503050406030204" pitchFamily="18" charset="0"/>
              </a:rPr>
              <a:t>nd</a:t>
            </a:r>
            <a:r>
              <a:rPr lang="en-US" altLang="en-US" sz="1400">
                <a:latin typeface="Cambria" panose="02040503050406030204" pitchFamily="18" charset="0"/>
              </a:rPr>
              <a:t> Croatian Conference on Earthquake Engineering, Zagreb, Croatia, 22-24 March 2023</a:t>
            </a:r>
            <a:endParaRPr lang="en-US" altLang="en-US" sz="14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Google Shape;560;p43">
            <a:extLst>
              <a:ext uri="{FF2B5EF4-FFF2-40B4-BE49-F238E27FC236}">
                <a16:creationId xmlns:a16="http://schemas.microsoft.com/office/drawing/2014/main" id="{F0464F44-A932-FDCC-F2EF-55A19D93EFB7}"/>
              </a:ext>
            </a:extLst>
          </p:cNvPr>
          <p:cNvSpPr/>
          <p:nvPr/>
        </p:nvSpPr>
        <p:spPr>
          <a:xfrm>
            <a:off x="179705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563;p43">
            <a:extLst>
              <a:ext uri="{FF2B5EF4-FFF2-40B4-BE49-F238E27FC236}">
                <a16:creationId xmlns:a16="http://schemas.microsoft.com/office/drawing/2014/main" id="{2A388119-41E1-7F7B-7E3E-F5FCDF90030F}"/>
              </a:ext>
            </a:extLst>
          </p:cNvPr>
          <p:cNvSpPr/>
          <p:nvPr/>
        </p:nvSpPr>
        <p:spPr>
          <a:xfrm>
            <a:off x="372586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566;p43">
            <a:extLst>
              <a:ext uri="{FF2B5EF4-FFF2-40B4-BE49-F238E27FC236}">
                <a16:creationId xmlns:a16="http://schemas.microsoft.com/office/drawing/2014/main" id="{BFDFF20C-D433-8243-C0EC-FDE0F3B11692}"/>
              </a:ext>
            </a:extLst>
          </p:cNvPr>
          <p:cNvSpPr/>
          <p:nvPr/>
        </p:nvSpPr>
        <p:spPr>
          <a:xfrm>
            <a:off x="5653088" y="3946272"/>
            <a:ext cx="885825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569;p43">
            <a:extLst>
              <a:ext uri="{FF2B5EF4-FFF2-40B4-BE49-F238E27FC236}">
                <a16:creationId xmlns:a16="http://schemas.microsoft.com/office/drawing/2014/main" id="{0E7E2252-F367-5876-3552-A66D44D23C64}"/>
              </a:ext>
            </a:extLst>
          </p:cNvPr>
          <p:cNvSpPr/>
          <p:nvPr/>
        </p:nvSpPr>
        <p:spPr>
          <a:xfrm>
            <a:off x="7581900" y="3946272"/>
            <a:ext cx="884238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572;p43">
            <a:extLst>
              <a:ext uri="{FF2B5EF4-FFF2-40B4-BE49-F238E27FC236}">
                <a16:creationId xmlns:a16="http://schemas.microsoft.com/office/drawing/2014/main" id="{C24C4791-E6A3-C670-5F24-1E907934C6D4}"/>
              </a:ext>
            </a:extLst>
          </p:cNvPr>
          <p:cNvSpPr/>
          <p:nvPr/>
        </p:nvSpPr>
        <p:spPr>
          <a:xfrm>
            <a:off x="9510713" y="3946272"/>
            <a:ext cx="884237" cy="88423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Google Shape;575;p43">
            <a:extLst>
              <a:ext uri="{FF2B5EF4-FFF2-40B4-BE49-F238E27FC236}">
                <a16:creationId xmlns:a16="http://schemas.microsoft.com/office/drawing/2014/main" id="{610FD5B8-4E6A-5438-3341-7569E5F83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128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oogle Shape;576;p43">
            <a:extLst>
              <a:ext uri="{FF2B5EF4-FFF2-40B4-BE49-F238E27FC236}">
                <a16:creationId xmlns:a16="http://schemas.microsoft.com/office/drawing/2014/main" id="{E07428F0-5CDF-8532-6DC7-1D1EF33D2C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100" y="4387597"/>
            <a:ext cx="10429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oogle Shape;577;p43">
            <a:extLst>
              <a:ext uri="{FF2B5EF4-FFF2-40B4-BE49-F238E27FC236}">
                <a16:creationId xmlns:a16="http://schemas.microsoft.com/office/drawing/2014/main" id="{9AD33C7F-757F-2C73-4CAD-0B54A1AC5F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38913" y="4387597"/>
            <a:ext cx="1042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oogle Shape;578;p43">
            <a:extLst>
              <a:ext uri="{FF2B5EF4-FFF2-40B4-BE49-F238E27FC236}">
                <a16:creationId xmlns:a16="http://schemas.microsoft.com/office/drawing/2014/main" id="{B1448B2F-AE48-99C2-C98A-2E50BB72EE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66138" y="4387597"/>
            <a:ext cx="1044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Google Shape;579;p43">
            <a:extLst>
              <a:ext uri="{FF2B5EF4-FFF2-40B4-BE49-F238E27FC236}">
                <a16:creationId xmlns:a16="http://schemas.microsoft.com/office/drawing/2014/main" id="{1EDFB38F-8BF4-26B0-8615-D10BE23B71F1}"/>
              </a:ext>
            </a:extLst>
          </p:cNvPr>
          <p:cNvGrpSpPr>
            <a:grpSpLocks/>
          </p:cNvGrpSpPr>
          <p:nvPr/>
        </p:nvGrpSpPr>
        <p:grpSpPr bwMode="auto">
          <a:xfrm>
            <a:off x="9696450" y="4133597"/>
            <a:ext cx="511175" cy="509588"/>
            <a:chOff x="4623425" y="1926825"/>
            <a:chExt cx="462867" cy="462178"/>
          </a:xfrm>
        </p:grpSpPr>
        <p:sp>
          <p:nvSpPr>
            <p:cNvPr id="41" name="Google Shape;580;p43">
              <a:extLst>
                <a:ext uri="{FF2B5EF4-FFF2-40B4-BE49-F238E27FC236}">
                  <a16:creationId xmlns:a16="http://schemas.microsoft.com/office/drawing/2014/main" id="{0650378C-3E26-C756-5C9A-5BBE8299C0CB}"/>
                </a:ext>
              </a:extLst>
            </p:cNvPr>
            <p:cNvSpPr/>
            <p:nvPr/>
          </p:nvSpPr>
          <p:spPr>
            <a:xfrm>
              <a:off x="4623425" y="1926825"/>
              <a:ext cx="462867" cy="462178"/>
            </a:xfrm>
            <a:custGeom>
              <a:avLst/>
              <a:gdLst/>
              <a:ahLst/>
              <a:cxnLst/>
              <a:rect l="l" t="t" r="r" b="b"/>
              <a:pathLst>
                <a:path w="16139" h="16115" extrusionOk="0">
                  <a:moveTo>
                    <a:pt x="480" y="1"/>
                  </a:moveTo>
                  <a:cubicBezTo>
                    <a:pt x="215" y="1"/>
                    <a:pt x="0" y="215"/>
                    <a:pt x="0" y="476"/>
                  </a:cubicBezTo>
                  <a:lnTo>
                    <a:pt x="0" y="15642"/>
                  </a:lnTo>
                  <a:cubicBezTo>
                    <a:pt x="0" y="15900"/>
                    <a:pt x="214" y="16114"/>
                    <a:pt x="473" y="16114"/>
                  </a:cubicBezTo>
                  <a:lnTo>
                    <a:pt x="15630" y="16114"/>
                  </a:lnTo>
                  <a:cubicBezTo>
                    <a:pt x="15871" y="16114"/>
                    <a:pt x="16085" y="15936"/>
                    <a:pt x="16112" y="15695"/>
                  </a:cubicBezTo>
                  <a:cubicBezTo>
                    <a:pt x="16138" y="15410"/>
                    <a:pt x="15915" y="15169"/>
                    <a:pt x="15639" y="15169"/>
                  </a:cubicBezTo>
                  <a:lnTo>
                    <a:pt x="946" y="15169"/>
                  </a:lnTo>
                  <a:lnTo>
                    <a:pt x="946" y="14223"/>
                  </a:lnTo>
                  <a:lnTo>
                    <a:pt x="1401" y="14223"/>
                  </a:lnTo>
                  <a:cubicBezTo>
                    <a:pt x="1642" y="14223"/>
                    <a:pt x="1856" y="14045"/>
                    <a:pt x="1882" y="13804"/>
                  </a:cubicBezTo>
                  <a:cubicBezTo>
                    <a:pt x="1918" y="13518"/>
                    <a:pt x="1695" y="13278"/>
                    <a:pt x="1419" y="13278"/>
                  </a:cubicBezTo>
                  <a:lnTo>
                    <a:pt x="946" y="13278"/>
                  </a:lnTo>
                  <a:lnTo>
                    <a:pt x="946" y="11360"/>
                  </a:lnTo>
                  <a:lnTo>
                    <a:pt x="1401" y="11360"/>
                  </a:lnTo>
                  <a:cubicBezTo>
                    <a:pt x="1642" y="11360"/>
                    <a:pt x="1856" y="11181"/>
                    <a:pt x="1882" y="10940"/>
                  </a:cubicBezTo>
                  <a:cubicBezTo>
                    <a:pt x="1918" y="10655"/>
                    <a:pt x="1695" y="10414"/>
                    <a:pt x="1419" y="10414"/>
                  </a:cubicBezTo>
                  <a:lnTo>
                    <a:pt x="946" y="10414"/>
                  </a:lnTo>
                  <a:lnTo>
                    <a:pt x="946" y="8496"/>
                  </a:lnTo>
                  <a:lnTo>
                    <a:pt x="1401" y="8496"/>
                  </a:lnTo>
                  <a:cubicBezTo>
                    <a:pt x="1642" y="8496"/>
                    <a:pt x="1856" y="8318"/>
                    <a:pt x="1882" y="8077"/>
                  </a:cubicBezTo>
                  <a:cubicBezTo>
                    <a:pt x="1918" y="7791"/>
                    <a:pt x="1695" y="7550"/>
                    <a:pt x="1419" y="7550"/>
                  </a:cubicBezTo>
                  <a:lnTo>
                    <a:pt x="946" y="7550"/>
                  </a:lnTo>
                  <a:lnTo>
                    <a:pt x="946" y="5668"/>
                  </a:lnTo>
                  <a:lnTo>
                    <a:pt x="1401" y="5668"/>
                  </a:lnTo>
                  <a:cubicBezTo>
                    <a:pt x="1642" y="5668"/>
                    <a:pt x="1856" y="5490"/>
                    <a:pt x="1882" y="5249"/>
                  </a:cubicBezTo>
                  <a:cubicBezTo>
                    <a:pt x="1918" y="4963"/>
                    <a:pt x="1695" y="4722"/>
                    <a:pt x="1419" y="4722"/>
                  </a:cubicBezTo>
                  <a:lnTo>
                    <a:pt x="946" y="4722"/>
                  </a:lnTo>
                  <a:lnTo>
                    <a:pt x="946" y="2831"/>
                  </a:lnTo>
                  <a:lnTo>
                    <a:pt x="1401" y="2831"/>
                  </a:lnTo>
                  <a:cubicBezTo>
                    <a:pt x="1642" y="2831"/>
                    <a:pt x="1856" y="2653"/>
                    <a:pt x="1882" y="2412"/>
                  </a:cubicBezTo>
                  <a:cubicBezTo>
                    <a:pt x="1918" y="2135"/>
                    <a:pt x="1695" y="1894"/>
                    <a:pt x="1419" y="1894"/>
                  </a:cubicBezTo>
                  <a:lnTo>
                    <a:pt x="946" y="1894"/>
                  </a:lnTo>
                  <a:lnTo>
                    <a:pt x="946" y="485"/>
                  </a:lnTo>
                  <a:cubicBezTo>
                    <a:pt x="946" y="244"/>
                    <a:pt x="767" y="30"/>
                    <a:pt x="526" y="3"/>
                  </a:cubicBezTo>
                  <a:cubicBezTo>
                    <a:pt x="511" y="2"/>
                    <a:pt x="495" y="1"/>
                    <a:pt x="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81;p43">
              <a:extLst>
                <a:ext uri="{FF2B5EF4-FFF2-40B4-BE49-F238E27FC236}">
                  <a16:creationId xmlns:a16="http://schemas.microsoft.com/office/drawing/2014/main" id="{47DD9B2E-7772-DAEE-207B-B343B5821595}"/>
                </a:ext>
              </a:extLst>
            </p:cNvPr>
            <p:cNvSpPr/>
            <p:nvPr/>
          </p:nvSpPr>
          <p:spPr>
            <a:xfrm>
              <a:off x="4729798" y="1926825"/>
              <a:ext cx="327744" cy="190054"/>
            </a:xfrm>
            <a:custGeom>
              <a:avLst/>
              <a:gdLst/>
              <a:ahLst/>
              <a:cxnLst/>
              <a:rect l="l" t="t" r="r" b="b"/>
              <a:pathLst>
                <a:path w="11429" h="6608" extrusionOk="0">
                  <a:moveTo>
                    <a:pt x="9073" y="0"/>
                  </a:moveTo>
                  <a:cubicBezTo>
                    <a:pt x="8832" y="0"/>
                    <a:pt x="8618" y="179"/>
                    <a:pt x="8591" y="419"/>
                  </a:cubicBezTo>
                  <a:cubicBezTo>
                    <a:pt x="8564" y="705"/>
                    <a:pt x="8788" y="946"/>
                    <a:pt x="9064" y="946"/>
                  </a:cubicBezTo>
                  <a:lnTo>
                    <a:pt x="9813" y="946"/>
                  </a:lnTo>
                  <a:lnTo>
                    <a:pt x="5763" y="4996"/>
                  </a:lnTo>
                  <a:lnTo>
                    <a:pt x="5763" y="2355"/>
                  </a:lnTo>
                  <a:cubicBezTo>
                    <a:pt x="5763" y="2177"/>
                    <a:pt x="5656" y="2016"/>
                    <a:pt x="5496" y="1936"/>
                  </a:cubicBezTo>
                  <a:cubicBezTo>
                    <a:pt x="5426" y="1903"/>
                    <a:pt x="5352" y="1887"/>
                    <a:pt x="5280" y="1887"/>
                  </a:cubicBezTo>
                  <a:cubicBezTo>
                    <a:pt x="5176" y="1887"/>
                    <a:pt x="5075" y="1921"/>
                    <a:pt x="4996" y="1990"/>
                  </a:cubicBezTo>
                  <a:lnTo>
                    <a:pt x="241" y="5763"/>
                  </a:lnTo>
                  <a:cubicBezTo>
                    <a:pt x="36" y="5933"/>
                    <a:pt x="0" y="6227"/>
                    <a:pt x="170" y="6432"/>
                  </a:cubicBezTo>
                  <a:cubicBezTo>
                    <a:pt x="261" y="6549"/>
                    <a:pt x="395" y="6607"/>
                    <a:pt x="531" y="6607"/>
                  </a:cubicBezTo>
                  <a:cubicBezTo>
                    <a:pt x="636" y="6607"/>
                    <a:pt x="741" y="6573"/>
                    <a:pt x="830" y="6504"/>
                  </a:cubicBezTo>
                  <a:lnTo>
                    <a:pt x="4818" y="3346"/>
                  </a:lnTo>
                  <a:lnTo>
                    <a:pt x="4818" y="6129"/>
                  </a:lnTo>
                  <a:cubicBezTo>
                    <a:pt x="4818" y="6325"/>
                    <a:pt x="4934" y="6495"/>
                    <a:pt x="5103" y="6566"/>
                  </a:cubicBezTo>
                  <a:cubicBezTo>
                    <a:pt x="5163" y="6590"/>
                    <a:pt x="5227" y="6602"/>
                    <a:pt x="5289" y="6602"/>
                  </a:cubicBezTo>
                  <a:cubicBezTo>
                    <a:pt x="5412" y="6602"/>
                    <a:pt x="5532" y="6556"/>
                    <a:pt x="5621" y="6468"/>
                  </a:cubicBezTo>
                  <a:lnTo>
                    <a:pt x="10483" y="1606"/>
                  </a:lnTo>
                  <a:lnTo>
                    <a:pt x="10483" y="2346"/>
                  </a:lnTo>
                  <a:cubicBezTo>
                    <a:pt x="10483" y="2587"/>
                    <a:pt x="10661" y="2801"/>
                    <a:pt x="10902" y="2828"/>
                  </a:cubicBezTo>
                  <a:cubicBezTo>
                    <a:pt x="10922" y="2831"/>
                    <a:pt x="10942" y="2832"/>
                    <a:pt x="10962" y="2832"/>
                  </a:cubicBezTo>
                  <a:cubicBezTo>
                    <a:pt x="11220" y="2832"/>
                    <a:pt x="11428" y="2621"/>
                    <a:pt x="11428" y="2355"/>
                  </a:cubicBezTo>
                  <a:lnTo>
                    <a:pt x="11428" y="473"/>
                  </a:lnTo>
                  <a:cubicBezTo>
                    <a:pt x="11428" y="214"/>
                    <a:pt x="11214" y="0"/>
                    <a:pt x="10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82;p43">
              <a:extLst>
                <a:ext uri="{FF2B5EF4-FFF2-40B4-BE49-F238E27FC236}">
                  <a16:creationId xmlns:a16="http://schemas.microsoft.com/office/drawing/2014/main" id="{C26049AA-9862-5EA6-088B-1A8E8990DB87}"/>
                </a:ext>
              </a:extLst>
            </p:cNvPr>
            <p:cNvSpPr/>
            <p:nvPr/>
          </p:nvSpPr>
          <p:spPr>
            <a:xfrm>
              <a:off x="470392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09" y="1419"/>
                  </a:lnTo>
                  <a:lnTo>
                    <a:pt x="3809" y="474"/>
                  </a:lnTo>
                  <a:cubicBezTo>
                    <a:pt x="3809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83;p43">
              <a:extLst>
                <a:ext uri="{FF2B5EF4-FFF2-40B4-BE49-F238E27FC236}">
                  <a16:creationId xmlns:a16="http://schemas.microsoft.com/office/drawing/2014/main" id="{7B6BED69-C148-E623-A368-37E9D0069864}"/>
                </a:ext>
              </a:extLst>
            </p:cNvPr>
            <p:cNvSpPr/>
            <p:nvPr/>
          </p:nvSpPr>
          <p:spPr>
            <a:xfrm>
              <a:off x="470392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09" y="1240"/>
                    <a:pt x="3809" y="972"/>
                  </a:cubicBezTo>
                  <a:lnTo>
                    <a:pt x="3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84;p43">
              <a:extLst>
                <a:ext uri="{FF2B5EF4-FFF2-40B4-BE49-F238E27FC236}">
                  <a16:creationId xmlns:a16="http://schemas.microsoft.com/office/drawing/2014/main" id="{CE24BA6A-0A61-5ABC-620A-EC638F8E9363}"/>
                </a:ext>
              </a:extLst>
            </p:cNvPr>
            <p:cNvSpPr/>
            <p:nvPr/>
          </p:nvSpPr>
          <p:spPr>
            <a:xfrm>
              <a:off x="4840484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774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774" y="1419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85;p43">
              <a:extLst>
                <a:ext uri="{FF2B5EF4-FFF2-40B4-BE49-F238E27FC236}">
                  <a16:creationId xmlns:a16="http://schemas.microsoft.com/office/drawing/2014/main" id="{5FD0BFF5-5B7F-2B69-35F6-027DB3CA700F}"/>
                </a:ext>
              </a:extLst>
            </p:cNvPr>
            <p:cNvSpPr/>
            <p:nvPr/>
          </p:nvSpPr>
          <p:spPr>
            <a:xfrm>
              <a:off x="4840484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774" h="1455" extrusionOk="0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1454"/>
                  </a:lnTo>
                  <a:lnTo>
                    <a:pt x="3774" y="1454"/>
                  </a:lnTo>
                  <a:lnTo>
                    <a:pt x="3774" y="473"/>
                  </a:lnTo>
                  <a:cubicBezTo>
                    <a:pt x="3774" y="214"/>
                    <a:pt x="3568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86;p43">
              <a:extLst>
                <a:ext uri="{FF2B5EF4-FFF2-40B4-BE49-F238E27FC236}">
                  <a16:creationId xmlns:a16="http://schemas.microsoft.com/office/drawing/2014/main" id="{1D46D0F1-3BE7-A622-5331-AF0C1A85B03D}"/>
                </a:ext>
              </a:extLst>
            </p:cNvPr>
            <p:cNvSpPr/>
            <p:nvPr/>
          </p:nvSpPr>
          <p:spPr>
            <a:xfrm>
              <a:off x="4840484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774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01" y="1445"/>
                  </a:lnTo>
                  <a:cubicBezTo>
                    <a:pt x="3568" y="1445"/>
                    <a:pt x="3774" y="1240"/>
                    <a:pt x="3774" y="972"/>
                  </a:cubicBezTo>
                  <a:lnTo>
                    <a:pt x="3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87;p43">
              <a:extLst>
                <a:ext uri="{FF2B5EF4-FFF2-40B4-BE49-F238E27FC236}">
                  <a16:creationId xmlns:a16="http://schemas.microsoft.com/office/drawing/2014/main" id="{EAC14B2A-407E-31B2-4AFC-4AAC57594BA8}"/>
                </a:ext>
              </a:extLst>
            </p:cNvPr>
            <p:cNvSpPr/>
            <p:nvPr/>
          </p:nvSpPr>
          <p:spPr>
            <a:xfrm>
              <a:off x="4975607" y="2089523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473" y="1"/>
                  </a:moveTo>
                  <a:cubicBezTo>
                    <a:pt x="214" y="1"/>
                    <a:pt x="0" y="215"/>
                    <a:pt x="0" y="474"/>
                  </a:cubicBezTo>
                  <a:lnTo>
                    <a:pt x="0" y="1419"/>
                  </a:lnTo>
                  <a:lnTo>
                    <a:pt x="3810" y="1419"/>
                  </a:lnTo>
                  <a:lnTo>
                    <a:pt x="3810" y="474"/>
                  </a:lnTo>
                  <a:cubicBezTo>
                    <a:pt x="3810" y="215"/>
                    <a:pt x="3595" y="1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88;p43">
              <a:extLst>
                <a:ext uri="{FF2B5EF4-FFF2-40B4-BE49-F238E27FC236}">
                  <a16:creationId xmlns:a16="http://schemas.microsoft.com/office/drawing/2014/main" id="{DC902FC4-6349-F8FB-7DEF-0564AA41EB75}"/>
                </a:ext>
              </a:extLst>
            </p:cNvPr>
            <p:cNvSpPr/>
            <p:nvPr/>
          </p:nvSpPr>
          <p:spPr>
            <a:xfrm>
              <a:off x="4975607" y="2224865"/>
              <a:ext cx="109248" cy="41754"/>
            </a:xfrm>
            <a:custGeom>
              <a:avLst/>
              <a:gdLst/>
              <a:ahLst/>
              <a:cxnLst/>
              <a:rect l="l" t="t" r="r" b="b"/>
              <a:pathLst>
                <a:path w="3810" h="1420" extrusionOk="0">
                  <a:moveTo>
                    <a:pt x="0" y="1"/>
                  </a:moveTo>
                  <a:lnTo>
                    <a:pt x="0" y="1419"/>
                  </a:lnTo>
                  <a:lnTo>
                    <a:pt x="3810" y="1419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89;p43">
              <a:extLst>
                <a:ext uri="{FF2B5EF4-FFF2-40B4-BE49-F238E27FC236}">
                  <a16:creationId xmlns:a16="http://schemas.microsoft.com/office/drawing/2014/main" id="{9D383533-81AF-AA30-85C4-A49AB8AE4028}"/>
                </a:ext>
              </a:extLst>
            </p:cNvPr>
            <p:cNvSpPr/>
            <p:nvPr/>
          </p:nvSpPr>
          <p:spPr>
            <a:xfrm>
              <a:off x="4975607" y="2157194"/>
              <a:ext cx="109248" cy="41755"/>
            </a:xfrm>
            <a:custGeom>
              <a:avLst/>
              <a:gdLst/>
              <a:ahLst/>
              <a:cxnLst/>
              <a:rect l="l" t="t" r="r" b="b"/>
              <a:pathLst>
                <a:path w="3810" h="1455" extrusionOk="0">
                  <a:moveTo>
                    <a:pt x="0" y="0"/>
                  </a:moveTo>
                  <a:lnTo>
                    <a:pt x="0" y="1454"/>
                  </a:lnTo>
                  <a:lnTo>
                    <a:pt x="3810" y="145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90;p43">
              <a:extLst>
                <a:ext uri="{FF2B5EF4-FFF2-40B4-BE49-F238E27FC236}">
                  <a16:creationId xmlns:a16="http://schemas.microsoft.com/office/drawing/2014/main" id="{15C1B431-E59A-39E5-9339-A7F4ABCAA5B0}"/>
                </a:ext>
              </a:extLst>
            </p:cNvPr>
            <p:cNvSpPr/>
            <p:nvPr/>
          </p:nvSpPr>
          <p:spPr>
            <a:xfrm>
              <a:off x="4975607" y="2293976"/>
              <a:ext cx="109248" cy="40315"/>
            </a:xfrm>
            <a:custGeom>
              <a:avLst/>
              <a:gdLst/>
              <a:ahLst/>
              <a:cxnLst/>
              <a:rect l="l" t="t" r="r" b="b"/>
              <a:pathLst>
                <a:path w="3810" h="1446" extrusionOk="0">
                  <a:moveTo>
                    <a:pt x="0" y="0"/>
                  </a:moveTo>
                  <a:lnTo>
                    <a:pt x="0" y="972"/>
                  </a:lnTo>
                  <a:cubicBezTo>
                    <a:pt x="0" y="1240"/>
                    <a:pt x="214" y="1445"/>
                    <a:pt x="473" y="1445"/>
                  </a:cubicBezTo>
                  <a:lnTo>
                    <a:pt x="3337" y="1445"/>
                  </a:lnTo>
                  <a:cubicBezTo>
                    <a:pt x="3595" y="1445"/>
                    <a:pt x="3810" y="1240"/>
                    <a:pt x="3810" y="972"/>
                  </a:cubicBezTo>
                  <a:lnTo>
                    <a:pt x="3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7491;p76">
            <a:extLst>
              <a:ext uri="{FF2B5EF4-FFF2-40B4-BE49-F238E27FC236}">
                <a16:creationId xmlns:a16="http://schemas.microsoft.com/office/drawing/2014/main" id="{8EBDFF62-2E7B-BD92-8F37-81D3C551E8A9}"/>
              </a:ext>
            </a:extLst>
          </p:cNvPr>
          <p:cNvGrpSpPr/>
          <p:nvPr/>
        </p:nvGrpSpPr>
        <p:grpSpPr>
          <a:xfrm>
            <a:off x="1982573" y="4115603"/>
            <a:ext cx="501558" cy="535943"/>
            <a:chOff x="-49027775" y="3183175"/>
            <a:chExt cx="299325" cy="299325"/>
          </a:xfrm>
          <a:solidFill>
            <a:schemeClr val="tx1"/>
          </a:solidFill>
        </p:grpSpPr>
        <p:sp>
          <p:nvSpPr>
            <p:cNvPr id="53" name="Google Shape;7492;p76">
              <a:extLst>
                <a:ext uri="{FF2B5EF4-FFF2-40B4-BE49-F238E27FC236}">
                  <a16:creationId xmlns:a16="http://schemas.microsoft.com/office/drawing/2014/main" id="{7269CB14-48F2-8E82-4CBC-14261BD233DA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93;p76">
              <a:extLst>
                <a:ext uri="{FF2B5EF4-FFF2-40B4-BE49-F238E27FC236}">
                  <a16:creationId xmlns:a16="http://schemas.microsoft.com/office/drawing/2014/main" id="{310C9DA7-6329-CFCF-99F6-F5E8E64603DF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4;p76">
              <a:extLst>
                <a:ext uri="{FF2B5EF4-FFF2-40B4-BE49-F238E27FC236}">
                  <a16:creationId xmlns:a16="http://schemas.microsoft.com/office/drawing/2014/main" id="{7E790479-1E24-1075-DACD-209A22E6CA67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95;p76">
              <a:extLst>
                <a:ext uri="{FF2B5EF4-FFF2-40B4-BE49-F238E27FC236}">
                  <a16:creationId xmlns:a16="http://schemas.microsoft.com/office/drawing/2014/main" id="{4E7BB993-2659-3317-BDF9-D0A6F91DA5B4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312;p59">
            <a:extLst>
              <a:ext uri="{FF2B5EF4-FFF2-40B4-BE49-F238E27FC236}">
                <a16:creationId xmlns:a16="http://schemas.microsoft.com/office/drawing/2014/main" id="{2F10FA4F-7A43-81F4-0CF7-BECF1B4042DD}"/>
              </a:ext>
            </a:extLst>
          </p:cNvPr>
          <p:cNvGrpSpPr/>
          <p:nvPr/>
        </p:nvGrpSpPr>
        <p:grpSpPr>
          <a:xfrm>
            <a:off x="7774677" y="4155608"/>
            <a:ext cx="496992" cy="495359"/>
            <a:chOff x="5752798" y="4140092"/>
            <a:chExt cx="463655" cy="462131"/>
          </a:xfrm>
        </p:grpSpPr>
        <p:sp>
          <p:nvSpPr>
            <p:cNvPr id="58" name="Google Shape;1313;p59">
              <a:extLst>
                <a:ext uri="{FF2B5EF4-FFF2-40B4-BE49-F238E27FC236}">
                  <a16:creationId xmlns:a16="http://schemas.microsoft.com/office/drawing/2014/main" id="{D2F8E0BD-DD7E-2BFD-C0E6-D23159CF57BB}"/>
                </a:ext>
              </a:extLst>
            </p:cNvPr>
            <p:cNvSpPr/>
            <p:nvPr/>
          </p:nvSpPr>
          <p:spPr>
            <a:xfrm>
              <a:off x="5829548" y="4140092"/>
              <a:ext cx="304266" cy="351846"/>
            </a:xfrm>
            <a:custGeom>
              <a:avLst/>
              <a:gdLst/>
              <a:ahLst/>
              <a:cxnLst/>
              <a:rect l="l" t="t" r="r" b="b"/>
              <a:pathLst>
                <a:path w="10609" h="12268" extrusionOk="0">
                  <a:moveTo>
                    <a:pt x="7303" y="4720"/>
                  </a:moveTo>
                  <a:cubicBezTo>
                    <a:pt x="7423" y="4720"/>
                    <a:pt x="7544" y="4765"/>
                    <a:pt x="7637" y="4854"/>
                  </a:cubicBezTo>
                  <a:cubicBezTo>
                    <a:pt x="7816" y="5041"/>
                    <a:pt x="7816" y="5336"/>
                    <a:pt x="7637" y="5523"/>
                  </a:cubicBezTo>
                  <a:lnTo>
                    <a:pt x="6826" y="6326"/>
                  </a:lnTo>
                  <a:lnTo>
                    <a:pt x="6826" y="9894"/>
                  </a:lnTo>
                  <a:cubicBezTo>
                    <a:pt x="6826" y="10144"/>
                    <a:pt x="6647" y="10349"/>
                    <a:pt x="6406" y="10376"/>
                  </a:cubicBezTo>
                  <a:cubicBezTo>
                    <a:pt x="6387" y="10378"/>
                    <a:pt x="6367" y="10380"/>
                    <a:pt x="6348" y="10380"/>
                  </a:cubicBezTo>
                  <a:cubicBezTo>
                    <a:pt x="6097" y="10380"/>
                    <a:pt x="5889" y="10169"/>
                    <a:pt x="5889" y="9912"/>
                  </a:cubicBezTo>
                  <a:lnTo>
                    <a:pt x="5889" y="6602"/>
                  </a:lnTo>
                  <a:lnTo>
                    <a:pt x="4943" y="6602"/>
                  </a:lnTo>
                  <a:lnTo>
                    <a:pt x="4943" y="9894"/>
                  </a:lnTo>
                  <a:cubicBezTo>
                    <a:pt x="4943" y="10144"/>
                    <a:pt x="4765" y="10349"/>
                    <a:pt x="4524" y="10376"/>
                  </a:cubicBezTo>
                  <a:cubicBezTo>
                    <a:pt x="4504" y="10378"/>
                    <a:pt x="4484" y="10380"/>
                    <a:pt x="4464" y="10380"/>
                  </a:cubicBezTo>
                  <a:cubicBezTo>
                    <a:pt x="4205" y="10380"/>
                    <a:pt x="3998" y="10169"/>
                    <a:pt x="3998" y="9912"/>
                  </a:cubicBezTo>
                  <a:lnTo>
                    <a:pt x="3998" y="6326"/>
                  </a:lnTo>
                  <a:lnTo>
                    <a:pt x="3195" y="5523"/>
                  </a:lnTo>
                  <a:cubicBezTo>
                    <a:pt x="3007" y="5336"/>
                    <a:pt x="3007" y="5041"/>
                    <a:pt x="3195" y="4854"/>
                  </a:cubicBezTo>
                  <a:cubicBezTo>
                    <a:pt x="3284" y="4765"/>
                    <a:pt x="3404" y="4720"/>
                    <a:pt x="3525" y="4720"/>
                  </a:cubicBezTo>
                  <a:cubicBezTo>
                    <a:pt x="3645" y="4720"/>
                    <a:pt x="3766" y="4765"/>
                    <a:pt x="3855" y="4854"/>
                  </a:cubicBezTo>
                  <a:lnTo>
                    <a:pt x="4667" y="5666"/>
                  </a:lnTo>
                  <a:lnTo>
                    <a:pt x="6165" y="5666"/>
                  </a:lnTo>
                  <a:lnTo>
                    <a:pt x="6968" y="4854"/>
                  </a:lnTo>
                  <a:cubicBezTo>
                    <a:pt x="7062" y="4765"/>
                    <a:pt x="7182" y="4720"/>
                    <a:pt x="7303" y="4720"/>
                  </a:cubicBezTo>
                  <a:close/>
                  <a:moveTo>
                    <a:pt x="5398" y="1"/>
                  </a:moveTo>
                  <a:cubicBezTo>
                    <a:pt x="2784" y="1"/>
                    <a:pt x="731" y="1897"/>
                    <a:pt x="313" y="4220"/>
                  </a:cubicBezTo>
                  <a:cubicBezTo>
                    <a:pt x="1" y="5906"/>
                    <a:pt x="501" y="7566"/>
                    <a:pt x="1687" y="8788"/>
                  </a:cubicBezTo>
                  <a:cubicBezTo>
                    <a:pt x="1964" y="9064"/>
                    <a:pt x="2106" y="9421"/>
                    <a:pt x="2106" y="9787"/>
                  </a:cubicBezTo>
                  <a:lnTo>
                    <a:pt x="2106" y="10858"/>
                  </a:lnTo>
                  <a:cubicBezTo>
                    <a:pt x="2106" y="11634"/>
                    <a:pt x="2740" y="12267"/>
                    <a:pt x="3525" y="12267"/>
                  </a:cubicBezTo>
                  <a:lnTo>
                    <a:pt x="7298" y="12267"/>
                  </a:lnTo>
                  <a:cubicBezTo>
                    <a:pt x="8083" y="12267"/>
                    <a:pt x="8717" y="11634"/>
                    <a:pt x="8717" y="10858"/>
                  </a:cubicBezTo>
                  <a:lnTo>
                    <a:pt x="8717" y="9787"/>
                  </a:lnTo>
                  <a:cubicBezTo>
                    <a:pt x="8717" y="9412"/>
                    <a:pt x="8860" y="9064"/>
                    <a:pt x="9127" y="8797"/>
                  </a:cubicBezTo>
                  <a:cubicBezTo>
                    <a:pt x="10082" y="7816"/>
                    <a:pt x="10608" y="6540"/>
                    <a:pt x="10608" y="5193"/>
                  </a:cubicBezTo>
                  <a:cubicBezTo>
                    <a:pt x="10608" y="2320"/>
                    <a:pt x="8289" y="1"/>
                    <a:pt x="5416" y="1"/>
                  </a:cubicBezTo>
                  <a:cubicBezTo>
                    <a:pt x="5410" y="1"/>
                    <a:pt x="5404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14;p59">
              <a:extLst>
                <a:ext uri="{FF2B5EF4-FFF2-40B4-BE49-F238E27FC236}">
                  <a16:creationId xmlns:a16="http://schemas.microsoft.com/office/drawing/2014/main" id="{BB76A5EE-BEAA-212A-E072-B45D65B0FF8D}"/>
                </a:ext>
              </a:extLst>
            </p:cNvPr>
            <p:cNvSpPr/>
            <p:nvPr/>
          </p:nvSpPr>
          <p:spPr>
            <a:xfrm>
              <a:off x="5752798" y="4275436"/>
              <a:ext cx="56586" cy="27160"/>
            </a:xfrm>
            <a:custGeom>
              <a:avLst/>
              <a:gdLst/>
              <a:ahLst/>
              <a:cxnLst/>
              <a:rect l="l" t="t" r="r" b="b"/>
              <a:pathLst>
                <a:path w="1973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1" y="706"/>
                    <a:pt x="224" y="947"/>
                    <a:pt x="500" y="947"/>
                  </a:cubicBezTo>
                  <a:lnTo>
                    <a:pt x="1464" y="947"/>
                  </a:lnTo>
                  <a:cubicBezTo>
                    <a:pt x="1705" y="947"/>
                    <a:pt x="1919" y="768"/>
                    <a:pt x="1945" y="527"/>
                  </a:cubicBezTo>
                  <a:cubicBezTo>
                    <a:pt x="1972" y="242"/>
                    <a:pt x="1758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15;p59">
              <a:extLst>
                <a:ext uri="{FF2B5EF4-FFF2-40B4-BE49-F238E27FC236}">
                  <a16:creationId xmlns:a16="http://schemas.microsoft.com/office/drawing/2014/main" id="{E53D23E6-978E-6824-A7BC-5AEF14BC610A}"/>
                </a:ext>
              </a:extLst>
            </p:cNvPr>
            <p:cNvSpPr/>
            <p:nvPr/>
          </p:nvSpPr>
          <p:spPr>
            <a:xfrm>
              <a:off x="6159896" y="4275436"/>
              <a:ext cx="56557" cy="27160"/>
            </a:xfrm>
            <a:custGeom>
              <a:avLst/>
              <a:gdLst/>
              <a:ahLst/>
              <a:cxnLst/>
              <a:rect l="l" t="t" r="r" b="b"/>
              <a:pathLst>
                <a:path w="1972" h="947" extrusionOk="0">
                  <a:moveTo>
                    <a:pt x="509" y="1"/>
                  </a:moveTo>
                  <a:cubicBezTo>
                    <a:pt x="268" y="1"/>
                    <a:pt x="54" y="179"/>
                    <a:pt x="27" y="420"/>
                  </a:cubicBezTo>
                  <a:cubicBezTo>
                    <a:pt x="0" y="706"/>
                    <a:pt x="223" y="947"/>
                    <a:pt x="500" y="947"/>
                  </a:cubicBezTo>
                  <a:lnTo>
                    <a:pt x="1463" y="947"/>
                  </a:lnTo>
                  <a:cubicBezTo>
                    <a:pt x="1704" y="947"/>
                    <a:pt x="1918" y="768"/>
                    <a:pt x="1945" y="527"/>
                  </a:cubicBezTo>
                  <a:cubicBezTo>
                    <a:pt x="1972" y="242"/>
                    <a:pt x="1749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16;p59">
              <a:extLst>
                <a:ext uri="{FF2B5EF4-FFF2-40B4-BE49-F238E27FC236}">
                  <a16:creationId xmlns:a16="http://schemas.microsoft.com/office/drawing/2014/main" id="{34B9DFC3-6B22-E068-EC55-EA6479E96248}"/>
                </a:ext>
              </a:extLst>
            </p:cNvPr>
            <p:cNvSpPr/>
            <p:nvPr/>
          </p:nvSpPr>
          <p:spPr>
            <a:xfrm>
              <a:off x="578145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1361" y="0"/>
                  </a:moveTo>
                  <a:cubicBezTo>
                    <a:pt x="1280" y="0"/>
                    <a:pt x="1199" y="21"/>
                    <a:pt x="1125" y="65"/>
                  </a:cubicBezTo>
                  <a:lnTo>
                    <a:pt x="304" y="538"/>
                  </a:lnTo>
                  <a:cubicBezTo>
                    <a:pt x="81" y="663"/>
                    <a:pt x="1" y="957"/>
                    <a:pt x="135" y="1180"/>
                  </a:cubicBezTo>
                  <a:cubicBezTo>
                    <a:pt x="223" y="1334"/>
                    <a:pt x="378" y="1417"/>
                    <a:pt x="537" y="1417"/>
                  </a:cubicBezTo>
                  <a:cubicBezTo>
                    <a:pt x="619" y="1417"/>
                    <a:pt x="701" y="1395"/>
                    <a:pt x="777" y="1350"/>
                  </a:cubicBezTo>
                  <a:lnTo>
                    <a:pt x="1598" y="877"/>
                  </a:lnTo>
                  <a:cubicBezTo>
                    <a:pt x="1821" y="752"/>
                    <a:pt x="1901" y="467"/>
                    <a:pt x="1767" y="235"/>
                  </a:cubicBezTo>
                  <a:cubicBezTo>
                    <a:pt x="1684" y="85"/>
                    <a:pt x="1524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17;p59">
              <a:extLst>
                <a:ext uri="{FF2B5EF4-FFF2-40B4-BE49-F238E27FC236}">
                  <a16:creationId xmlns:a16="http://schemas.microsoft.com/office/drawing/2014/main" id="{75C8D9E9-D0BC-D703-7CDD-52CC14583A52}"/>
                </a:ext>
              </a:extLst>
            </p:cNvPr>
            <p:cNvSpPr/>
            <p:nvPr/>
          </p:nvSpPr>
          <p:spPr>
            <a:xfrm>
              <a:off x="6133280" y="4167281"/>
              <a:ext cx="54521" cy="40611"/>
            </a:xfrm>
            <a:custGeom>
              <a:avLst/>
              <a:gdLst/>
              <a:ahLst/>
              <a:cxnLst/>
              <a:rect l="l" t="t" r="r" b="b"/>
              <a:pathLst>
                <a:path w="1901" h="1416" extrusionOk="0">
                  <a:moveTo>
                    <a:pt x="1356" y="0"/>
                  </a:moveTo>
                  <a:cubicBezTo>
                    <a:pt x="1277" y="0"/>
                    <a:pt x="1197" y="20"/>
                    <a:pt x="1124" y="61"/>
                  </a:cubicBezTo>
                  <a:lnTo>
                    <a:pt x="304" y="534"/>
                  </a:lnTo>
                  <a:cubicBezTo>
                    <a:pt x="81" y="667"/>
                    <a:pt x="0" y="953"/>
                    <a:pt x="134" y="1176"/>
                  </a:cubicBezTo>
                  <a:cubicBezTo>
                    <a:pt x="218" y="1332"/>
                    <a:pt x="378" y="1415"/>
                    <a:pt x="542" y="1415"/>
                  </a:cubicBezTo>
                  <a:cubicBezTo>
                    <a:pt x="622" y="1415"/>
                    <a:pt x="703" y="1395"/>
                    <a:pt x="776" y="1354"/>
                  </a:cubicBezTo>
                  <a:lnTo>
                    <a:pt x="1597" y="882"/>
                  </a:lnTo>
                  <a:cubicBezTo>
                    <a:pt x="1820" y="748"/>
                    <a:pt x="1900" y="462"/>
                    <a:pt x="1767" y="239"/>
                  </a:cubicBezTo>
                  <a:cubicBezTo>
                    <a:pt x="1677" y="83"/>
                    <a:pt x="1518" y="0"/>
                    <a:pt x="1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18;p59">
              <a:extLst>
                <a:ext uri="{FF2B5EF4-FFF2-40B4-BE49-F238E27FC236}">
                  <a16:creationId xmlns:a16="http://schemas.microsoft.com/office/drawing/2014/main" id="{72270152-A861-00B9-8B72-7478036A8819}"/>
                </a:ext>
              </a:extLst>
            </p:cNvPr>
            <p:cNvSpPr/>
            <p:nvPr/>
          </p:nvSpPr>
          <p:spPr>
            <a:xfrm>
              <a:off x="5781450" y="4167166"/>
              <a:ext cx="54521" cy="40726"/>
            </a:xfrm>
            <a:custGeom>
              <a:avLst/>
              <a:gdLst/>
              <a:ahLst/>
              <a:cxnLst/>
              <a:rect l="l" t="t" r="r" b="b"/>
              <a:pathLst>
                <a:path w="1901" h="1420" extrusionOk="0">
                  <a:moveTo>
                    <a:pt x="545" y="0"/>
                  </a:moveTo>
                  <a:cubicBezTo>
                    <a:pt x="383" y="0"/>
                    <a:pt x="225" y="87"/>
                    <a:pt x="135" y="243"/>
                  </a:cubicBezTo>
                  <a:cubicBezTo>
                    <a:pt x="1" y="466"/>
                    <a:pt x="81" y="752"/>
                    <a:pt x="304" y="886"/>
                  </a:cubicBezTo>
                  <a:lnTo>
                    <a:pt x="1125" y="1358"/>
                  </a:lnTo>
                  <a:cubicBezTo>
                    <a:pt x="1198" y="1399"/>
                    <a:pt x="1279" y="1419"/>
                    <a:pt x="1359" y="1419"/>
                  </a:cubicBezTo>
                  <a:cubicBezTo>
                    <a:pt x="1523" y="1419"/>
                    <a:pt x="1683" y="1336"/>
                    <a:pt x="1767" y="1180"/>
                  </a:cubicBezTo>
                  <a:cubicBezTo>
                    <a:pt x="1901" y="957"/>
                    <a:pt x="1821" y="671"/>
                    <a:pt x="1598" y="538"/>
                  </a:cubicBezTo>
                  <a:lnTo>
                    <a:pt x="777" y="65"/>
                  </a:lnTo>
                  <a:cubicBezTo>
                    <a:pt x="704" y="21"/>
                    <a:pt x="624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1319;p59">
              <a:extLst>
                <a:ext uri="{FF2B5EF4-FFF2-40B4-BE49-F238E27FC236}">
                  <a16:creationId xmlns:a16="http://schemas.microsoft.com/office/drawing/2014/main" id="{7620E5AD-F873-1F58-327E-97DEECAFCAF4}"/>
                </a:ext>
              </a:extLst>
            </p:cNvPr>
            <p:cNvSpPr/>
            <p:nvPr/>
          </p:nvSpPr>
          <p:spPr>
            <a:xfrm>
              <a:off x="6133280" y="4370312"/>
              <a:ext cx="54521" cy="40640"/>
            </a:xfrm>
            <a:custGeom>
              <a:avLst/>
              <a:gdLst/>
              <a:ahLst/>
              <a:cxnLst/>
              <a:rect l="l" t="t" r="r" b="b"/>
              <a:pathLst>
                <a:path w="1901" h="1417" extrusionOk="0">
                  <a:moveTo>
                    <a:pt x="540" y="0"/>
                  </a:moveTo>
                  <a:cubicBezTo>
                    <a:pt x="377" y="0"/>
                    <a:pt x="218" y="85"/>
                    <a:pt x="134" y="235"/>
                  </a:cubicBezTo>
                  <a:cubicBezTo>
                    <a:pt x="0" y="467"/>
                    <a:pt x="81" y="752"/>
                    <a:pt x="304" y="877"/>
                  </a:cubicBezTo>
                  <a:lnTo>
                    <a:pt x="1124" y="1350"/>
                  </a:lnTo>
                  <a:cubicBezTo>
                    <a:pt x="1200" y="1395"/>
                    <a:pt x="1282" y="1417"/>
                    <a:pt x="1364" y="1417"/>
                  </a:cubicBezTo>
                  <a:cubicBezTo>
                    <a:pt x="1523" y="1417"/>
                    <a:pt x="1678" y="1334"/>
                    <a:pt x="1767" y="1180"/>
                  </a:cubicBezTo>
                  <a:cubicBezTo>
                    <a:pt x="1900" y="957"/>
                    <a:pt x="1820" y="663"/>
                    <a:pt x="1597" y="538"/>
                  </a:cubicBezTo>
                  <a:lnTo>
                    <a:pt x="776" y="65"/>
                  </a:lnTo>
                  <a:cubicBezTo>
                    <a:pt x="703" y="21"/>
                    <a:pt x="621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1320;p59">
              <a:extLst>
                <a:ext uri="{FF2B5EF4-FFF2-40B4-BE49-F238E27FC236}">
                  <a16:creationId xmlns:a16="http://schemas.microsoft.com/office/drawing/2014/main" id="{E25146CF-D721-4AA5-3F85-658196955A14}"/>
                </a:ext>
              </a:extLst>
            </p:cNvPr>
            <p:cNvSpPr/>
            <p:nvPr/>
          </p:nvSpPr>
          <p:spPr>
            <a:xfrm>
              <a:off x="5917054" y="4517760"/>
              <a:ext cx="135398" cy="84463"/>
            </a:xfrm>
            <a:custGeom>
              <a:avLst/>
              <a:gdLst/>
              <a:ahLst/>
              <a:cxnLst/>
              <a:rect l="l" t="t" r="r" b="b"/>
              <a:pathLst>
                <a:path w="4721" h="2945" extrusionOk="0">
                  <a:moveTo>
                    <a:pt x="1" y="0"/>
                  </a:moveTo>
                  <a:lnTo>
                    <a:pt x="1" y="518"/>
                  </a:lnTo>
                  <a:cubicBezTo>
                    <a:pt x="1" y="1303"/>
                    <a:pt x="634" y="1998"/>
                    <a:pt x="1419" y="1998"/>
                  </a:cubicBezTo>
                  <a:cubicBezTo>
                    <a:pt x="1419" y="2516"/>
                    <a:pt x="1839" y="2944"/>
                    <a:pt x="2365" y="2944"/>
                  </a:cubicBezTo>
                  <a:cubicBezTo>
                    <a:pt x="2882" y="2944"/>
                    <a:pt x="3302" y="2516"/>
                    <a:pt x="3302" y="1998"/>
                  </a:cubicBezTo>
                  <a:cubicBezTo>
                    <a:pt x="4087" y="1998"/>
                    <a:pt x="4720" y="1303"/>
                    <a:pt x="4720" y="518"/>
                  </a:cubicBezTo>
                  <a:lnTo>
                    <a:pt x="4720" y="0"/>
                  </a:lnTo>
                  <a:cubicBezTo>
                    <a:pt x="4569" y="27"/>
                    <a:pt x="4408" y="45"/>
                    <a:pt x="4247" y="45"/>
                  </a:cubicBezTo>
                  <a:lnTo>
                    <a:pt x="474" y="45"/>
                  </a:lnTo>
                  <a:cubicBezTo>
                    <a:pt x="313" y="45"/>
                    <a:pt x="153" y="2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1012;p59">
            <a:extLst>
              <a:ext uri="{FF2B5EF4-FFF2-40B4-BE49-F238E27FC236}">
                <a16:creationId xmlns:a16="http://schemas.microsoft.com/office/drawing/2014/main" id="{1C13B272-65F0-1899-0B99-17009DD38EDB}"/>
              </a:ext>
            </a:extLst>
          </p:cNvPr>
          <p:cNvGrpSpPr/>
          <p:nvPr/>
        </p:nvGrpSpPr>
        <p:grpSpPr>
          <a:xfrm>
            <a:off x="5859148" y="4207375"/>
            <a:ext cx="495344" cy="406482"/>
            <a:chOff x="3493249" y="1968355"/>
            <a:chExt cx="462121" cy="379215"/>
          </a:xfrm>
        </p:grpSpPr>
        <p:sp>
          <p:nvSpPr>
            <p:cNvPr id="7171" name="Google Shape;1013;p59">
              <a:extLst>
                <a:ext uri="{FF2B5EF4-FFF2-40B4-BE49-F238E27FC236}">
                  <a16:creationId xmlns:a16="http://schemas.microsoft.com/office/drawing/2014/main" id="{B1A796F6-00B2-30F3-13D7-27B06DC58EDC}"/>
                </a:ext>
              </a:extLst>
            </p:cNvPr>
            <p:cNvSpPr/>
            <p:nvPr/>
          </p:nvSpPr>
          <p:spPr>
            <a:xfrm>
              <a:off x="3602524" y="2036156"/>
              <a:ext cx="26873" cy="27160"/>
            </a:xfrm>
            <a:custGeom>
              <a:avLst/>
              <a:gdLst/>
              <a:ahLst/>
              <a:cxnLst/>
              <a:rect l="l" t="t" r="r" b="b"/>
              <a:pathLst>
                <a:path w="937" h="947" extrusionOk="0">
                  <a:moveTo>
                    <a:pt x="464" y="0"/>
                  </a:moveTo>
                  <a:cubicBezTo>
                    <a:pt x="205" y="0"/>
                    <a:pt x="0" y="206"/>
                    <a:pt x="0" y="473"/>
                  </a:cubicBezTo>
                  <a:cubicBezTo>
                    <a:pt x="0" y="732"/>
                    <a:pt x="205" y="946"/>
                    <a:pt x="464" y="946"/>
                  </a:cubicBezTo>
                  <a:cubicBezTo>
                    <a:pt x="732" y="946"/>
                    <a:pt x="937" y="732"/>
                    <a:pt x="937" y="473"/>
                  </a:cubicBezTo>
                  <a:cubicBezTo>
                    <a:pt x="937" y="206"/>
                    <a:pt x="732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1014;p59">
              <a:extLst>
                <a:ext uri="{FF2B5EF4-FFF2-40B4-BE49-F238E27FC236}">
                  <a16:creationId xmlns:a16="http://schemas.microsoft.com/office/drawing/2014/main" id="{EC593B64-9FBE-C112-3771-46F12CC303A1}"/>
                </a:ext>
              </a:extLst>
            </p:cNvPr>
            <p:cNvSpPr/>
            <p:nvPr/>
          </p:nvSpPr>
          <p:spPr>
            <a:xfrm>
              <a:off x="3575392" y="2117265"/>
              <a:ext cx="81136" cy="54263"/>
            </a:xfrm>
            <a:custGeom>
              <a:avLst/>
              <a:gdLst/>
              <a:ahLst/>
              <a:cxnLst/>
              <a:rect l="l" t="t" r="r" b="b"/>
              <a:pathLst>
                <a:path w="2829" h="1892" extrusionOk="0">
                  <a:moveTo>
                    <a:pt x="473" y="0"/>
                  </a:moveTo>
                  <a:cubicBezTo>
                    <a:pt x="206" y="0"/>
                    <a:pt x="1" y="214"/>
                    <a:pt x="1" y="473"/>
                  </a:cubicBezTo>
                  <a:lnTo>
                    <a:pt x="1" y="1892"/>
                  </a:lnTo>
                  <a:lnTo>
                    <a:pt x="2829" y="1892"/>
                  </a:lnTo>
                  <a:lnTo>
                    <a:pt x="2829" y="473"/>
                  </a:lnTo>
                  <a:cubicBezTo>
                    <a:pt x="2829" y="214"/>
                    <a:pt x="2614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1015;p59">
              <a:extLst>
                <a:ext uri="{FF2B5EF4-FFF2-40B4-BE49-F238E27FC236}">
                  <a16:creationId xmlns:a16="http://schemas.microsoft.com/office/drawing/2014/main" id="{931D697E-460A-17AF-39F5-7F9F53C28B19}"/>
                </a:ext>
              </a:extLst>
            </p:cNvPr>
            <p:cNvSpPr/>
            <p:nvPr/>
          </p:nvSpPr>
          <p:spPr>
            <a:xfrm>
              <a:off x="3494540" y="2266176"/>
              <a:ext cx="459282" cy="81394"/>
            </a:xfrm>
            <a:custGeom>
              <a:avLst/>
              <a:gdLst/>
              <a:ahLst/>
              <a:cxnLst/>
              <a:rect l="l" t="t" r="r" b="b"/>
              <a:pathLst>
                <a:path w="16014" h="2838" extrusionOk="0">
                  <a:moveTo>
                    <a:pt x="0" y="0"/>
                  </a:moveTo>
                  <a:cubicBezTo>
                    <a:pt x="232" y="1597"/>
                    <a:pt x="1633" y="2837"/>
                    <a:pt x="3292" y="2837"/>
                  </a:cubicBezTo>
                  <a:lnTo>
                    <a:pt x="12731" y="2837"/>
                  </a:lnTo>
                  <a:cubicBezTo>
                    <a:pt x="14390" y="2837"/>
                    <a:pt x="15782" y="1597"/>
                    <a:pt x="16014" y="0"/>
                  </a:cubicBezTo>
                  <a:lnTo>
                    <a:pt x="10090" y="0"/>
                  </a:lnTo>
                  <a:lnTo>
                    <a:pt x="9287" y="812"/>
                  </a:lnTo>
                  <a:cubicBezTo>
                    <a:pt x="9198" y="892"/>
                    <a:pt x="9082" y="946"/>
                    <a:pt x="8957" y="946"/>
                  </a:cubicBezTo>
                  <a:lnTo>
                    <a:pt x="6120" y="946"/>
                  </a:lnTo>
                  <a:cubicBezTo>
                    <a:pt x="5995" y="946"/>
                    <a:pt x="5879" y="892"/>
                    <a:pt x="5790" y="812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1016;p59">
              <a:extLst>
                <a:ext uri="{FF2B5EF4-FFF2-40B4-BE49-F238E27FC236}">
                  <a16:creationId xmlns:a16="http://schemas.microsoft.com/office/drawing/2014/main" id="{C97E5646-2249-6D8C-CF04-C7234D2214BC}"/>
                </a:ext>
              </a:extLst>
            </p:cNvPr>
            <p:cNvSpPr/>
            <p:nvPr/>
          </p:nvSpPr>
          <p:spPr>
            <a:xfrm>
              <a:off x="3493249" y="1968355"/>
              <a:ext cx="462121" cy="297842"/>
            </a:xfrm>
            <a:custGeom>
              <a:avLst/>
              <a:gdLst/>
              <a:ahLst/>
              <a:cxnLst/>
              <a:rect l="l" t="t" r="r" b="b"/>
              <a:pathLst>
                <a:path w="16113" h="10385" extrusionOk="0">
                  <a:moveTo>
                    <a:pt x="4274" y="1419"/>
                  </a:moveTo>
                  <a:cubicBezTo>
                    <a:pt x="5059" y="1419"/>
                    <a:pt x="5693" y="2052"/>
                    <a:pt x="5693" y="2837"/>
                  </a:cubicBezTo>
                  <a:cubicBezTo>
                    <a:pt x="5693" y="3613"/>
                    <a:pt x="5059" y="4247"/>
                    <a:pt x="4274" y="4247"/>
                  </a:cubicBezTo>
                  <a:lnTo>
                    <a:pt x="5220" y="4247"/>
                  </a:lnTo>
                  <a:cubicBezTo>
                    <a:pt x="6005" y="4247"/>
                    <a:pt x="6638" y="4889"/>
                    <a:pt x="6638" y="5665"/>
                  </a:cubicBezTo>
                  <a:lnTo>
                    <a:pt x="6638" y="7556"/>
                  </a:lnTo>
                  <a:cubicBezTo>
                    <a:pt x="6638" y="7815"/>
                    <a:pt x="6424" y="8029"/>
                    <a:pt x="6165" y="8029"/>
                  </a:cubicBezTo>
                  <a:lnTo>
                    <a:pt x="2392" y="8029"/>
                  </a:lnTo>
                  <a:cubicBezTo>
                    <a:pt x="2133" y="8029"/>
                    <a:pt x="1919" y="7815"/>
                    <a:pt x="1919" y="7556"/>
                  </a:cubicBezTo>
                  <a:lnTo>
                    <a:pt x="1919" y="5665"/>
                  </a:lnTo>
                  <a:cubicBezTo>
                    <a:pt x="1919" y="4889"/>
                    <a:pt x="2552" y="4247"/>
                    <a:pt x="3337" y="4247"/>
                  </a:cubicBezTo>
                  <a:lnTo>
                    <a:pt x="4274" y="4247"/>
                  </a:lnTo>
                  <a:cubicBezTo>
                    <a:pt x="3498" y="4247"/>
                    <a:pt x="2865" y="3613"/>
                    <a:pt x="2865" y="2837"/>
                  </a:cubicBezTo>
                  <a:cubicBezTo>
                    <a:pt x="2865" y="2052"/>
                    <a:pt x="3498" y="1419"/>
                    <a:pt x="4274" y="1419"/>
                  </a:cubicBezTo>
                  <a:close/>
                  <a:moveTo>
                    <a:pt x="13717" y="3303"/>
                  </a:moveTo>
                  <a:cubicBezTo>
                    <a:pt x="13837" y="3303"/>
                    <a:pt x="13958" y="3350"/>
                    <a:pt x="14052" y="3444"/>
                  </a:cubicBezTo>
                  <a:cubicBezTo>
                    <a:pt x="14239" y="3631"/>
                    <a:pt x="14239" y="3926"/>
                    <a:pt x="14052" y="4113"/>
                  </a:cubicBezTo>
                  <a:lnTo>
                    <a:pt x="12160" y="6004"/>
                  </a:lnTo>
                  <a:cubicBezTo>
                    <a:pt x="12071" y="6093"/>
                    <a:pt x="11951" y="6138"/>
                    <a:pt x="11830" y="6138"/>
                  </a:cubicBezTo>
                  <a:cubicBezTo>
                    <a:pt x="11710" y="6138"/>
                    <a:pt x="11589" y="6093"/>
                    <a:pt x="11500" y="6004"/>
                  </a:cubicBezTo>
                  <a:lnTo>
                    <a:pt x="10885" y="5389"/>
                  </a:lnTo>
                  <a:lnTo>
                    <a:pt x="9190" y="7084"/>
                  </a:lnTo>
                  <a:lnTo>
                    <a:pt x="13721" y="7084"/>
                  </a:lnTo>
                  <a:cubicBezTo>
                    <a:pt x="13980" y="7084"/>
                    <a:pt x="14194" y="7298"/>
                    <a:pt x="14194" y="7556"/>
                  </a:cubicBezTo>
                  <a:cubicBezTo>
                    <a:pt x="14194" y="7815"/>
                    <a:pt x="13980" y="8029"/>
                    <a:pt x="13721" y="8029"/>
                  </a:cubicBezTo>
                  <a:lnTo>
                    <a:pt x="8057" y="8029"/>
                  </a:lnTo>
                  <a:cubicBezTo>
                    <a:pt x="7798" y="8029"/>
                    <a:pt x="7584" y="7815"/>
                    <a:pt x="7584" y="7556"/>
                  </a:cubicBezTo>
                  <a:lnTo>
                    <a:pt x="7584" y="3774"/>
                  </a:lnTo>
                  <a:cubicBezTo>
                    <a:pt x="7584" y="3515"/>
                    <a:pt x="7798" y="3310"/>
                    <a:pt x="8057" y="3310"/>
                  </a:cubicBezTo>
                  <a:cubicBezTo>
                    <a:pt x="8315" y="3310"/>
                    <a:pt x="8529" y="3515"/>
                    <a:pt x="8529" y="3774"/>
                  </a:cubicBezTo>
                  <a:lnTo>
                    <a:pt x="8529" y="6415"/>
                  </a:lnTo>
                  <a:lnTo>
                    <a:pt x="10554" y="4389"/>
                  </a:lnTo>
                  <a:cubicBezTo>
                    <a:pt x="10644" y="4296"/>
                    <a:pt x="10764" y="4249"/>
                    <a:pt x="10886" y="4249"/>
                  </a:cubicBezTo>
                  <a:cubicBezTo>
                    <a:pt x="11007" y="4249"/>
                    <a:pt x="11130" y="4296"/>
                    <a:pt x="11224" y="4389"/>
                  </a:cubicBezTo>
                  <a:lnTo>
                    <a:pt x="11830" y="4996"/>
                  </a:lnTo>
                  <a:lnTo>
                    <a:pt x="13382" y="3444"/>
                  </a:lnTo>
                  <a:cubicBezTo>
                    <a:pt x="13476" y="3350"/>
                    <a:pt x="13597" y="3303"/>
                    <a:pt x="13717" y="3303"/>
                  </a:cubicBezTo>
                  <a:close/>
                  <a:moveTo>
                    <a:pt x="1446" y="0"/>
                  </a:moveTo>
                  <a:cubicBezTo>
                    <a:pt x="661" y="0"/>
                    <a:pt x="1" y="634"/>
                    <a:pt x="1" y="1419"/>
                  </a:cubicBezTo>
                  <a:lnTo>
                    <a:pt x="1" y="9439"/>
                  </a:lnTo>
                  <a:lnTo>
                    <a:pt x="5220" y="9439"/>
                  </a:lnTo>
                  <a:cubicBezTo>
                    <a:pt x="5345" y="9439"/>
                    <a:pt x="5469" y="9492"/>
                    <a:pt x="5559" y="9581"/>
                  </a:cubicBezTo>
                  <a:lnTo>
                    <a:pt x="6362" y="10384"/>
                  </a:lnTo>
                  <a:lnTo>
                    <a:pt x="8806" y="10384"/>
                  </a:lnTo>
                  <a:lnTo>
                    <a:pt x="9609" y="9581"/>
                  </a:lnTo>
                  <a:cubicBezTo>
                    <a:pt x="9698" y="9492"/>
                    <a:pt x="9814" y="9439"/>
                    <a:pt x="9939" y="9439"/>
                  </a:cubicBezTo>
                  <a:lnTo>
                    <a:pt x="16112" y="9439"/>
                  </a:lnTo>
                  <a:lnTo>
                    <a:pt x="16112" y="1419"/>
                  </a:lnTo>
                  <a:cubicBezTo>
                    <a:pt x="16112" y="634"/>
                    <a:pt x="15443" y="0"/>
                    <a:pt x="14658" y="0"/>
                  </a:cubicBezTo>
                  <a:lnTo>
                    <a:pt x="8529" y="0"/>
                  </a:lnTo>
                  <a:lnTo>
                    <a:pt x="8529" y="946"/>
                  </a:lnTo>
                  <a:cubicBezTo>
                    <a:pt x="8529" y="1205"/>
                    <a:pt x="8315" y="1419"/>
                    <a:pt x="8057" y="1419"/>
                  </a:cubicBezTo>
                  <a:cubicBezTo>
                    <a:pt x="7798" y="1419"/>
                    <a:pt x="7584" y="1205"/>
                    <a:pt x="7584" y="946"/>
                  </a:cubicBezTo>
                  <a:lnTo>
                    <a:pt x="7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5" name="Google Shape;5848;p73">
            <a:extLst>
              <a:ext uri="{FF2B5EF4-FFF2-40B4-BE49-F238E27FC236}">
                <a16:creationId xmlns:a16="http://schemas.microsoft.com/office/drawing/2014/main" id="{7F5E4178-0942-6877-D39D-97C8385B67C0}"/>
              </a:ext>
            </a:extLst>
          </p:cNvPr>
          <p:cNvGrpSpPr/>
          <p:nvPr/>
        </p:nvGrpSpPr>
        <p:grpSpPr>
          <a:xfrm>
            <a:off x="3941637" y="4098866"/>
            <a:ext cx="443282" cy="518094"/>
            <a:chOff x="-39998250" y="3605325"/>
            <a:chExt cx="288875" cy="317450"/>
          </a:xfrm>
          <a:solidFill>
            <a:schemeClr val="tx1"/>
          </a:solidFill>
        </p:grpSpPr>
        <p:sp>
          <p:nvSpPr>
            <p:cNvPr id="7176" name="Google Shape;5849;p73">
              <a:extLst>
                <a:ext uri="{FF2B5EF4-FFF2-40B4-BE49-F238E27FC236}">
                  <a16:creationId xmlns:a16="http://schemas.microsoft.com/office/drawing/2014/main" id="{89C6F3CA-954E-9D73-4F9C-A9D2D6F02CF4}"/>
                </a:ext>
              </a:extLst>
            </p:cNvPr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5850;p73">
              <a:extLst>
                <a:ext uri="{FF2B5EF4-FFF2-40B4-BE49-F238E27FC236}">
                  <a16:creationId xmlns:a16="http://schemas.microsoft.com/office/drawing/2014/main" id="{27545D25-E082-815F-FA52-F3F6443AF74D}"/>
                </a:ext>
              </a:extLst>
            </p:cNvPr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8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4082E9-2DB9-3134-A7E5-20D9F6A3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97" y="0"/>
            <a:ext cx="1229103" cy="55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570;p43">
            <a:extLst>
              <a:ext uri="{FF2B5EF4-FFF2-40B4-BE49-F238E27FC236}">
                <a16:creationId xmlns:a16="http://schemas.microsoft.com/office/drawing/2014/main" id="{9426BB15-33EC-4719-B443-73448711FDD2}"/>
              </a:ext>
            </a:extLst>
          </p:cNvPr>
          <p:cNvSpPr txBox="1"/>
          <p:nvPr/>
        </p:nvSpPr>
        <p:spPr>
          <a:xfrm flipH="1">
            <a:off x="6919998" y="4960685"/>
            <a:ext cx="2061489" cy="622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b="1" kern="0" dirty="0">
                <a:solidFill>
                  <a:srgbClr val="212121"/>
                </a:solidFill>
                <a:latin typeface="Sora"/>
                <a:ea typeface="Sora"/>
                <a:cs typeface="Sora"/>
                <a:sym typeface="Sora"/>
              </a:rPr>
              <a:t>FF Development </a:t>
            </a:r>
            <a:endParaRPr b="1" kern="0" dirty="0">
              <a:solidFill>
                <a:srgbClr val="21212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" name="Google Shape;571;p43">
            <a:extLst>
              <a:ext uri="{FF2B5EF4-FFF2-40B4-BE49-F238E27FC236}">
                <a16:creationId xmlns:a16="http://schemas.microsoft.com/office/drawing/2014/main" id="{4EBD0C3F-2678-D770-FDF9-62F1A5A314FB}"/>
              </a:ext>
            </a:extLst>
          </p:cNvPr>
          <p:cNvSpPr txBox="1"/>
          <p:nvPr/>
        </p:nvSpPr>
        <p:spPr>
          <a:xfrm flipH="1">
            <a:off x="6940366" y="5084389"/>
            <a:ext cx="2061489" cy="76358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1200" kern="0" dirty="0">
                <a:latin typeface="Karla"/>
                <a:ea typeface="Karla"/>
                <a:cs typeface="Karla"/>
                <a:sym typeface="Karla"/>
              </a:rPr>
              <a:t>Seismic fragility assessment</a:t>
            </a:r>
            <a:endParaRPr sz="1200" kern="0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Google Shape;567;p43">
            <a:extLst>
              <a:ext uri="{FF2B5EF4-FFF2-40B4-BE49-F238E27FC236}">
                <a16:creationId xmlns:a16="http://schemas.microsoft.com/office/drawing/2014/main" id="{6D5F2C75-7F82-1CF3-CE61-5F6EB36B8492}"/>
              </a:ext>
            </a:extLst>
          </p:cNvPr>
          <p:cNvSpPr txBox="1"/>
          <p:nvPr/>
        </p:nvSpPr>
        <p:spPr>
          <a:xfrm>
            <a:off x="5319108" y="4850754"/>
            <a:ext cx="1665364" cy="622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b="1" kern="0" dirty="0">
                <a:solidFill>
                  <a:srgbClr val="212121"/>
                </a:solidFill>
                <a:latin typeface="Sora"/>
                <a:ea typeface="Sora"/>
                <a:cs typeface="Sora"/>
                <a:sym typeface="Sora"/>
              </a:rPr>
              <a:t>Virtual Testing</a:t>
            </a:r>
            <a:endParaRPr b="1" kern="0" dirty="0">
              <a:solidFill>
                <a:srgbClr val="21212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" name="Google Shape;568;p43">
            <a:extLst>
              <a:ext uri="{FF2B5EF4-FFF2-40B4-BE49-F238E27FC236}">
                <a16:creationId xmlns:a16="http://schemas.microsoft.com/office/drawing/2014/main" id="{DB9F1D8F-7400-6468-741D-87209E914E6D}"/>
              </a:ext>
            </a:extLst>
          </p:cNvPr>
          <p:cNvSpPr txBox="1"/>
          <p:nvPr/>
        </p:nvSpPr>
        <p:spPr>
          <a:xfrm>
            <a:off x="5319108" y="5371454"/>
            <a:ext cx="1665364" cy="76358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1200" kern="0" dirty="0">
                <a:solidFill>
                  <a:srgbClr val="212121"/>
                </a:solidFill>
                <a:latin typeface="Karla"/>
                <a:ea typeface="Karla"/>
                <a:cs typeface="Karla"/>
                <a:sym typeface="Karla"/>
              </a:rPr>
              <a:t>Model error estimation</a:t>
            </a:r>
            <a:endParaRPr sz="1200" kern="0" dirty="0">
              <a:solidFill>
                <a:srgbClr val="21212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" name="Google Shape;564;p43">
            <a:extLst>
              <a:ext uri="{FF2B5EF4-FFF2-40B4-BE49-F238E27FC236}">
                <a16:creationId xmlns:a16="http://schemas.microsoft.com/office/drawing/2014/main" id="{07D8A010-7CBE-FF21-75EC-C9A96BCA8CD0}"/>
              </a:ext>
            </a:extLst>
          </p:cNvPr>
          <p:cNvSpPr txBox="1"/>
          <p:nvPr/>
        </p:nvSpPr>
        <p:spPr>
          <a:xfrm flipH="1">
            <a:off x="3126320" y="4942203"/>
            <a:ext cx="2154371" cy="622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b="1" kern="0" dirty="0">
                <a:solidFill>
                  <a:srgbClr val="212121"/>
                </a:solidFill>
                <a:latin typeface="Sora"/>
                <a:ea typeface="Sora"/>
                <a:cs typeface="Sora"/>
                <a:sym typeface="Sora"/>
              </a:rPr>
              <a:t>Experimental Testing</a:t>
            </a:r>
            <a:endParaRPr b="1" kern="0" dirty="0">
              <a:solidFill>
                <a:srgbClr val="21212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" name="Google Shape;565;p43">
            <a:extLst>
              <a:ext uri="{FF2B5EF4-FFF2-40B4-BE49-F238E27FC236}">
                <a16:creationId xmlns:a16="http://schemas.microsoft.com/office/drawing/2014/main" id="{6C90B2A0-6199-00AF-65BC-6B53BEE768D7}"/>
              </a:ext>
            </a:extLst>
          </p:cNvPr>
          <p:cNvSpPr txBox="1"/>
          <p:nvPr/>
        </p:nvSpPr>
        <p:spPr>
          <a:xfrm flipH="1">
            <a:off x="3223697" y="5378263"/>
            <a:ext cx="2032070" cy="76358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1200" kern="0" dirty="0">
                <a:solidFill>
                  <a:srgbClr val="212121"/>
                </a:solidFill>
                <a:latin typeface="Karla"/>
                <a:ea typeface="Karla"/>
                <a:cs typeface="Karla"/>
                <a:sym typeface="Karla"/>
              </a:rPr>
              <a:t>Validation of theoretical system behaviour</a:t>
            </a:r>
            <a:endParaRPr sz="1200" kern="0" dirty="0">
              <a:solidFill>
                <a:srgbClr val="21212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561;p43">
            <a:extLst>
              <a:ext uri="{FF2B5EF4-FFF2-40B4-BE49-F238E27FC236}">
                <a16:creationId xmlns:a16="http://schemas.microsoft.com/office/drawing/2014/main" id="{E9FE126A-C817-F9D4-2094-EF65717D4667}"/>
              </a:ext>
            </a:extLst>
          </p:cNvPr>
          <p:cNvSpPr txBox="1"/>
          <p:nvPr/>
        </p:nvSpPr>
        <p:spPr>
          <a:xfrm>
            <a:off x="1260008" y="4816861"/>
            <a:ext cx="1973038" cy="6223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b="1" kern="0" dirty="0">
                <a:solidFill>
                  <a:srgbClr val="212121"/>
                </a:solidFill>
                <a:latin typeface="Sora"/>
                <a:ea typeface="Sora"/>
                <a:cs typeface="Sora"/>
                <a:sym typeface="Sora"/>
              </a:rPr>
              <a:t>System Definition </a:t>
            </a:r>
            <a:endParaRPr b="1" kern="0" dirty="0">
              <a:solidFill>
                <a:srgbClr val="21212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" name="Google Shape;562;p43">
            <a:extLst>
              <a:ext uri="{FF2B5EF4-FFF2-40B4-BE49-F238E27FC236}">
                <a16:creationId xmlns:a16="http://schemas.microsoft.com/office/drawing/2014/main" id="{6A582C2A-1D7F-431A-A5CB-267B2E88D6F5}"/>
              </a:ext>
            </a:extLst>
          </p:cNvPr>
          <p:cNvSpPr txBox="1"/>
          <p:nvPr/>
        </p:nvSpPr>
        <p:spPr>
          <a:xfrm>
            <a:off x="1260504" y="5350362"/>
            <a:ext cx="2032070" cy="12890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MSS10"/>
              </a:rPr>
              <a:t>Schematic of the combined </a:t>
            </a:r>
            <a:r>
              <a:rPr lang="en-GB" sz="1200" dirty="0">
                <a:latin typeface="CMSS10"/>
              </a:rPr>
              <a:t>response of the individual components of the system</a:t>
            </a:r>
            <a:endParaRPr sz="1400" kern="0" dirty="0">
              <a:solidFill>
                <a:srgbClr val="21212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02E29B-674B-D157-054C-137ED760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5" y="1008284"/>
            <a:ext cx="1964972" cy="282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picture containing building, outdoor, ground, metal&#10;&#10;Description automatically generated">
            <a:extLst>
              <a:ext uri="{FF2B5EF4-FFF2-40B4-BE49-F238E27FC236}">
                <a16:creationId xmlns:a16="http://schemas.microsoft.com/office/drawing/2014/main" id="{31A96A85-BC23-EC42-3555-FDD9E6C8E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01" y="1605767"/>
            <a:ext cx="2158457" cy="191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6F73C76A-2450-C10B-EDBB-616C2D7C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50" y="1918913"/>
            <a:ext cx="2456387" cy="15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54512D17-ECA7-D789-89D8-7BCA0F2A72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1744189"/>
            <a:ext cx="1888863" cy="17625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0F8E69-73FB-1545-5B63-B5C4B30CAA86}"/>
              </a:ext>
            </a:extLst>
          </p:cNvPr>
          <p:cNvSpPr txBox="1"/>
          <p:nvPr/>
        </p:nvSpPr>
        <p:spPr>
          <a:xfrm flipH="1">
            <a:off x="148814" y="3909387"/>
            <a:ext cx="2097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O’Reilly, G., Goggins, J. (2021)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90925F-E65E-385C-67B7-FF70B30A856C}"/>
              </a:ext>
            </a:extLst>
          </p:cNvPr>
          <p:cNvSpPr txBox="1"/>
          <p:nvPr/>
        </p:nvSpPr>
        <p:spPr>
          <a:xfrm flipH="1">
            <a:off x="10325100" y="3893998"/>
            <a:ext cx="2097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Vamvatsikos</a:t>
            </a:r>
            <a:r>
              <a:rPr lang="en-US" sz="1050" i="1" dirty="0"/>
              <a:t> et al. (2020)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5D9613-838C-D395-B6BC-47BECB0FE914}"/>
              </a:ext>
            </a:extLst>
          </p:cNvPr>
          <p:cNvSpPr txBox="1"/>
          <p:nvPr/>
        </p:nvSpPr>
        <p:spPr>
          <a:xfrm flipH="1">
            <a:off x="5280691" y="3634288"/>
            <a:ext cx="2097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Baltzopoulos</a:t>
            </a:r>
            <a:r>
              <a:rPr lang="en-US" sz="1050" i="1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91645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0FBDE7475DB4D9C9AD8A418167644" ma:contentTypeVersion="8" ma:contentTypeDescription="Create a new document." ma:contentTypeScope="" ma:versionID="e7d537c69847a2a3c5cdffc1e42cc2b0">
  <xsd:schema xmlns:xsd="http://www.w3.org/2001/XMLSchema" xmlns:xs="http://www.w3.org/2001/XMLSchema" xmlns:p="http://schemas.microsoft.com/office/2006/metadata/properties" xmlns:ns3="742c41d9-5a9f-4e9c-90be-8ff27967294f" xmlns:ns4="d4b952cd-91e2-487a-9bd5-5cd026bcb670" targetNamespace="http://schemas.microsoft.com/office/2006/metadata/properties" ma:root="true" ma:fieldsID="c0c0e4cab953166f9bfecec220a748e9" ns3:_="" ns4:_="">
    <xsd:import namespace="742c41d9-5a9f-4e9c-90be-8ff27967294f"/>
    <xsd:import namespace="d4b952cd-91e2-487a-9bd5-5cd026bcb6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c41d9-5a9f-4e9c-90be-8ff279672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952cd-91e2-487a-9bd5-5cd026bcb6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42c41d9-5a9f-4e9c-90be-8ff27967294f" xsi:nil="true"/>
  </documentManagement>
</p:properties>
</file>

<file path=customXml/itemProps1.xml><?xml version="1.0" encoding="utf-8"?>
<ds:datastoreItem xmlns:ds="http://schemas.openxmlformats.org/officeDocument/2006/customXml" ds:itemID="{3E8B7D90-F1E8-4965-A2C0-2223C2A4FA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471576-47D3-445D-95C9-EDE71F72F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2c41d9-5a9f-4e9c-90be-8ff27967294f"/>
    <ds:schemaRef ds:uri="d4b952cd-91e2-487a-9bd5-5cd026bcb6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8C5AEE-E640-48F0-851A-4DF2F572FC7E}">
  <ds:schemaRefs>
    <ds:schemaRef ds:uri="http://purl.org/dc/terms/"/>
    <ds:schemaRef ds:uri="http://purl.org/dc/elements/1.1/"/>
    <ds:schemaRef ds:uri="http://schemas.openxmlformats.org/package/2006/metadata/core-properties"/>
    <ds:schemaRef ds:uri="742c41d9-5a9f-4e9c-90be-8ff27967294f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d4b952cd-91e2-487a-9bd5-5cd026bcb6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</Words>
  <Application>Microsoft Office PowerPoint</Application>
  <PresentationFormat>Widescreen</PresentationFormat>
  <Paragraphs>52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CMSS10</vt:lpstr>
      <vt:lpstr>Karla</vt:lpstr>
      <vt:lpstr>Sora</vt:lpstr>
      <vt:lpstr>Times New Roman</vt:lpstr>
      <vt:lpstr>Wingdings</vt:lpstr>
      <vt:lpstr>Office Theme</vt:lpstr>
      <vt:lpstr>2nd Croatian Conference on Earthquake Engineering 2CroCEE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2023-02-27T08:08:30Z</dcterms:created>
  <dcterms:modified xsi:type="dcterms:W3CDTF">2023-03-22T19:07:26Z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0x010100F6A0FBDE7475DB4D9C9AD8A418167644</vt:lpwstr>
  </property>
</Properties>
</file>